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40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B5C-6406-401C-8BFA-39BEB7E00D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CE71E9E-B4A1-4F52-BB59-27E9D2B0A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B5C-6406-401C-8BFA-39BEB7E00D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9E-B4A1-4F52-BB59-27E9D2B0A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B5C-6406-401C-8BFA-39BEB7E00D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9E-B4A1-4F52-BB59-27E9D2B0A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B5C-6406-401C-8BFA-39BEB7E00D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9E-B4A1-4F52-BB59-27E9D2B0A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B5C-6406-401C-8BFA-39BEB7E00D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9E-B4A1-4F52-BB59-27E9D2B0A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B5C-6406-401C-8BFA-39BEB7E00D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9E-B4A1-4F52-BB59-27E9D2B0A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B5C-6406-401C-8BFA-39BEB7E00D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9E-B4A1-4F52-BB59-27E9D2B0A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B5C-6406-401C-8BFA-39BEB7E00D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9E-B4A1-4F52-BB59-27E9D2B0A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B5C-6406-401C-8BFA-39BEB7E00D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9E-B4A1-4F52-BB59-27E9D2B0A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B5C-6406-401C-8BFA-39BEB7E00D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9E-B4A1-4F52-BB59-27E9D2B0A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5B5C-6406-401C-8BFA-39BEB7E00D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1E9E-B4A1-4F52-BB59-27E9D2B0A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69A5B5C-6406-401C-8BFA-39BEB7E00DC0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CE71E9E-B4A1-4F52-BB59-27E9D2B0A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87" y="0"/>
            <a:ext cx="7125113" cy="924475"/>
          </a:xfrm>
        </p:spPr>
        <p:txBody>
          <a:bodyPr/>
          <a:lstStyle/>
          <a:p>
            <a:r>
              <a:rPr lang="en-US" sz="5400" dirty="0" smtClean="0"/>
              <a:t>Pop Pop Learn A Lot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" y="838200"/>
            <a:ext cx="8759825" cy="6019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Answer the 4 Pre-Demo Discussion questions in complete sentences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800" dirty="0" smtClean="0"/>
              <a:t>What is heat?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800" dirty="0" smtClean="0"/>
              <a:t>How would you explain or describe heat transfer?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800" dirty="0" smtClean="0"/>
              <a:t>Can you name any methods of heat transfer? </a:t>
            </a:r>
            <a:r>
              <a:rPr lang="en-US" sz="2800" dirty="0"/>
              <a:t> </a:t>
            </a:r>
            <a:r>
              <a:rPr lang="en-US" sz="2800" dirty="0" smtClean="0"/>
              <a:t>List them.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800" dirty="0" smtClean="0"/>
              <a:t>What makes popcorn pop?</a:t>
            </a:r>
          </a:p>
        </p:txBody>
      </p:sp>
      <p:sp>
        <p:nvSpPr>
          <p:cNvPr id="4" name="AutoShape 2" descr="data:image/jpeg;base64,/9j/4AAQSkZJRgABAQAAAQABAAD/2wCEAAkGBxQTEhQUEhQWFhUVFhgZFhUYFRgVFRgaGBcaGRUUHRUYHCghGBolGxgWITEhKSksLi4uGCAzODUsQygtLiwBCgoKDg0OGxAQGywkICQsLywsLDYuLCwtLCwtLCwvLCwsLC0yLCwsLCwsNCwsLCwsLCwsLCwsLCwsLCwsLCwsLP/AABEIAPwAyAMBEQACEQEDEQH/xAAcAAACAgMBAQAAAAAAAAAAAAAGBwAFAwQIAgH/xABQEAACAQMBBAUGCQcKBQMFAAABAgMABBESBQYhMQcTIkFRUmFxkaHBFCMkMoGSsbLCQmJyc6Kz0QgVJTNTY4Kj0uEWVIOTwzQ14hdEVXTT/8QAGwEAAQUBAQAAAAAAAAAAAAAAAAIDBAUGAQf/xAA+EQACAQIDAwgIBQQCAgMAAAAAAQIDEQQhMQUScSIyQVFhgbHBBhMUcpGh0fAjMzRi4SRSsvEVU6LSFkOC/9oADAMBAAIRAxEAPwB40ASgCUASgCUASgCUASgCUASgD4TigDFa3ccgzG6uM4yrBhnwyDQAMbXtHub5o/hE0UcFvG6CGTQTLJJKGZ+59KxJhWBXtNkHNQsXVnBxUHbp/j7z7RyCVrs+Pu58KJbaISYphYgM9WABxn0HgkrEnPPACgHnmJWrSq2s3Hg7Zi42j2mbdmQ2xubeWUtFBokjklfJSKXUOraRjltLRvgk5wwHdU3BVZVKb39U7X69Hf5iKsUnl05lpYbxWk5IhuoJCoJYJMjkAcyQp4Dz1LsNlVLvLcSKZLK0E0Izh5J+oaUDviTQ2VPcWK59GDUOWOpqVld21a0/nuuOeqdsy23c25HeQLPFqAbIZHGl0dTpeNl7mBBFS075obLOugSgCUASgCUASgCUASgCUASgCUASgCUASgCUAYbu5WKN5JCFRFZnY8gqjLH6ADQALRXsskLXl1I9vBoLpbx8HWPGVaR1BdpSPyEIA1acMeNQKmJk5bsPiLUesoNs7YvprOWJbG4fU6GNpHtkcoro7RSoJM4IVk5ZKtg8QSeLGU3FwnJX0uri/VSvdI9Xtv8AC762hQvbg28k8zIDDcOgZY1ti64KrqfLegYI4GoOFTpxlKLzvbs426ewdqyvZMJNk7vQWCu1urcVVSC5bsoTpGTxwNTHPnpqrN04Sm83r0LwR2C9ZJR0NzZl6WLBiS3MDgBjwFRMHinNuM3yte4dxFFRs46AtfbuGTaateMJIJAXgj/I65F+a65w5CBmThwzKeeCZ6nUdP1Wmbba6V5dT7LW6RnkrlLPoXYFO0dg286dXLCjqOQKggY8PCkwpRhnDLgcdST52ZtxOqaY8jPcPNSIThTapXz6EdlGU7ztkDG7O0Le2utopJPDEHuUdUeREOXt4i5wxHM99XOCleiu/wARiquUXd7vKqswiiknCfPeMx6QcA6FLuNbYI5cO7OeFGIxtHDtKb/jidp0ZT0Le0uVlRJEOUdQynlkMMg4PLhUtO40ZqAJQBKAJQBKAJQBKAJQBKAPE0yopZ2CqoyWYgKAOZJPACgDR2Vt22udQtriGYr84RyK5GeRIU8B56ALGgCv2jtqGEhXYliM6ER5GA44YqgJVcgjJwDg01Vr06SvUdhUYSk7RRr3u0Lae3KsesjuFePQAxd8grImgDUpHEHONPfiuurBR375df3qG672K+e3lazaNgwdQAjkKWOhgY5CqnGoYBI5cD6Kz+JqOlGTpq9tO1dK+BKpxU5LedjBsTaDzx62jCDkCH1B8cC68B2CeROCRxxjBMaSSWXw6V2PtHl2mttDZ0sskcsbdRNDq0SaQ4KsBqidMjWjYU4yCCoIIpnC4nERm1OK3Xr/AA+vusLq0qbjk8zeh21LHJGl0kSrIdCyxu5BkxlVaNk7AbDYOpuOBzIzZRqRlp38CI6bR4O15/hNxHDAkqxCPiJAkmZFzowwwcYznUODDh30tQT5SevZ5nG+hgnvJf301zbIGhhuFkzBbRuszglGWSe4kKFUjWNnGkKSS/A5xT0dyN3LNaX04Jdt7X7Og5a6yDvakzoidsa/ysDGrhxIHHAz9tU20a1SlGLjKz6uv/RKwtOM201dGlZhmnGvIY8eXm4egYqBhlOpi71cpa/LL5Emq4xo8jQoN8thW9rDPdCa4jmYsykTudcpGI0EBOh8kKunTyHmrRJbzjCya7UtOl31K5SebL3YqMbeLrI1jkeNWlRQFAdlBcYHnzUCtFNuKd1p3EiDasyklsdGuKCaeW5LMURJpFWEOWaJWVDoijXI7TDtYPzshamUqmKquEaLairK/RZa3632DbVON3PV/EY0YIAycnAycYye847q0JBPVAEoAlAEoAlAEoAlAGttK+SCKSaU4jiRnc4JwqgljgcTwHKgAXvZmvjaiSzuI4RN1jibqNBAhk6vUqSsTiQxnSRzwe6q7EYinVpuMW8+xq49GLg7m1vFs0KnXwRj4RB2otOFZsfOh1HhpcDSc+OeYFQaW7QmpxyXT2rh4Dm85rdeZXbG3yuTJpvLZYgw1aEaV5kAIySjRgTKMjLRlsZHDjmrGO0KTlbO3X0d/Sr9qG3RlY3NkHMXWuCHm+Nk1DDAuMhT+iulAO4KKpsXV36kpN5eRKpRtFJA/sbeG3huJZZD2ZyvVlA0mjkqrJoBEbyDQyjmylM8QBT1PD1aUIRed78m6uru+nDXqzEVJRm218esKrXbYPWySGOKCMDttIuQTxOs50p2Shxk/OGcHgH5UpxkovW2n33jN1YD9k7zWdvOlnHdRyQOMW51dqEjGm3Zj85CPmNz4aST2SW8Rh5STqJaa/X6/EcpztyWW28t+uqGDrer618yOH6spDGC8768jQNI0agQQZFqHhoetqZZqOb46JeduweqvchxMm27GQwtFNCLuFl+cHWOTA4hnDFVUjAOtWHEZCrinpQlGalSdn3+SfwY3GaatMqOjowQzTB2eOa60iOOQT9tYgxDC4nUCeQ6yTpJAUKBkDNSt2TppSd+vTwWiGpNb2Ssbe8OyIYZYZLKaKC4ikCmMnXEVupEVy8OsFMtpYFcZPDjml5zjuzvZZrst1CU7PIsdo3F7B1Tyy2zBpo4+rW3dWOtsMRK0pwQMt838nHfkR6igouWeXD6eYuF27dYUaRnOOPj3+uu2V79Im7tYDrSMS3N3cFesaKcxW5Y6gipFGJNAPBT1plBI4nGM4AxFxc5whaGrV+Ob17rEijFN8os1l0KzzOFUDJLMFVQOJJJ4CoGGjVvepq9ESajhbkmntuG2Ch5YI5XchYxoRndiCQFZuWAC2c8ApPdUyM5RTs2kuPkMtJvS5qbrWsrPLDcTSqq4aGJbiRsKww3x2EdwGB7JJ05GOBGJVHG1KsUlN5auyTb7dej45jVWkoPTUIxtF4MxvmZzxgHASSDvQ93ZOMvw7JGckZNpSxa3G6mq+f8kZwzyMFtvFNG6rfW4hEjBUmjl6+HUxwsbsURo2JwASukkgZyQC9SxEKmS1EuNgkp8SSgCUASgAT3itDPewxSSOsJhZ1jV2QO6sBIW0kFtKmPAPDtMccOFdtCVa0Y03ZNu76exd/kP0dxXclfqNfbV6lhCUnWa6tZ8xCMAzTBnBzFljlo3XV849kjGcEBe4bEOMWqstM7vL4iZx3nyV3GtDc30FqJZynVRqS0ekm4ESg/OlBw8oTidKDJUgc81VVZOpJKmmot5Z559lsl33XyJMFGOcs2vvv8C0G1GjjBKF0PCNRgyyMSdKrkgfScAAEkgAmoeBnWm1FpKGeb1++4dxEYK7T5XyKbbKbRklt5ntYert5Wl6uKcvcHMUkeka40Q/1mSMjOOdWc3BxazzVr2VtU+ht9HURoKz1N7Z23YrmQxwgyKq/GsVKrGxwBCwYZ6znlMZXSdWMgGHOi4RvLu7e3h2/AeU7vIqNydhQXtr8IuFLdbJJ1cWpkjgjSQrFGkaEKhAUEnGck8eVTZxtKyenT0t2zbfT4DG87cS32XuXFHcPM7yS8V0LK2tUZV0dZx+dJpCr1jZfAxnHCm7zqR3Z2twtfj/Fl2Cm1HOP+j1v9sK2mspjOqKI0ZxIQMoVGQwPj9vLjnFEabpyUqKtLx7H95Ap73Jnmhbbe3qslbZiJbJLcLJBNcpAqs3WLGyiBSM6mEkjEJyGnHDNWFKlLlbuUc7dHf/Iy3fV5jG2lteS5EtrFbMsphVmFw6xqFlLqo+K6wnJRwRw4DnxFRW4xs2+m2X82FKLZb7X2Yt3bmKYFGYAgqe1FIOKSRuPylbBB4cqTCdnkDRQNuusVjEjxrNPGRNIWUSGWbOqc9sdovl149zYrlSbVVTi7Xdu7+BcM4tMx79XSz2iwwEx3HwiBYtQKNDIpMgkIwcqI45OIyDgjPOnabjnJ5qzv9/ARZppdJQNvrtfqoIzZRiW4i1pMjiTCYGqTqMjDAMvBmC5YDxpUlh4LelPJO33/AKBRnJ2SN7d8mISJDK8MUMAknF2mqVXyxlnCq3b14JJDFNR4cQwLM1CtaSs+jLwf3f5C05U8mWNvsma5iQ3shydLCKPVAqkHUpOhyxflntlcjgO818pyU96jZW0bV3xzyXwv1klJWtPP5HzZWx9FwGSRWSFnDpyZHeNWHzSFPZbPFdfb+cQcU+8RUnTtVS3v7krXXb99Ah04qXI06uo391dmI8MTyNI1xC7CVzI+etUkSdknARuYXGNLLjhinnCLe8svhp0DLk1ky4v7wpIgAHHHaOccTgioGKxUqVaMUln0viP0aKnTbb7ibbmh6p45RrEisnVDi8mRgoq95x6udWcN5ytDUi2yuy0sFcRRiQ5kCKHI5Fgo1H15q8GDPQAM7678WuzUDTsTIw7EKYMjefBPZX84+3lQAltvdKe07zPUkWcP5nF8eeUjOfOoWmZV4xdtWWFDZterHfa3Y9byRf8AR1Bs+8eMH4R8Phwz3AeQnUuAXMrEghjkaDnvGOZqrqOvGTdSWUnyVlpw611iKsIRe7Cztq1fMa86TNyIUeGASfOc8PVVbVhip6NJdWTfffL4C4OjHXMl/MghPXugBGGJYKvLiOJ8M1I5Tgk3eXZ1jWSldLID49tSRwWiS29w0sUhEJEeoXKxrJFqyP6tmiOvt6RnvxxqXJN3eVnrnpo/HLK42rB4kmRniOHHPDHpplSVrnbPQqTsZXkeSOV0EmCRHpClx2es4qSWwFHPBCjhwppKNRXi8uh/faONuOT1KbdwNYySWMjZ6xpZrWTTgMrtqkQ44B0kckjgCrrjkQHKrluuS1tbv6Hwfkcik2vviizG1ZFBVh2u4nmP41QLaVemnCaz6yf7LTk1KOhL/ZiX0CpJIwZGV8rpOHXOgtG6lHA54YEZGe4GrjA4l1KalvXa1+/pYh4inuSatl0Gju0UuJZ47iCBp7KZVE6RKFbKB0dc5MbgHBAPDn34ExPkqSyvfLg7fB9AxJZ2N+2jztG4c8+ot0A8ymd8+uQj/DTU5LejHixUVyWzfvJH1gRkHA4oCAefPj9lQ8ROt6xeqd8s43SfEfpRp7nLVu0yRzuc6kAYKSq6gWP0cB4d9PUqlSXPik+jO43OMFzXdcBV3u2mnv47adJ7eVpUeXGhRHGiyCFRKrE5aWZAWGBx0A/OJejSdKhOaalfV9t1fLsX1Z1yUpxVrffWGmy9nJbsAJWdVjWGNW0koqE4XUoBI4gZOTwHE1X1cXGTSk1e7+L1+8h+NFpNo1N7LR3wY1JYxyoWVQxVXXhlcgsnWLGSBkkLyp3D1YU6vLeTXb1/S4mpFyhl0Mw7E38tJ1AkkW3m5PDMRGwYEqQGbAcagRw48OIB4U9UwlSOcVddDWYiNWL1yKre3a72M/w630zwSKq3cKuCw08I7hccjg6SeXBQe4h2hTVWPqpZNaPyETluveXeX2x75bpVvbGYqJF0sjICjFTjtpwIkXlkNyxzGKjVVVovc6V966W7vhmOx3Jq7NrY+3WR+pvmjDuxMMgXRHJ39XpYnRIPJycgZGe0F7Rrwqp5aap52fXw7eh5dV01KUoaGv0nzRfAXy+mb/7do2ImEmOBQodWO9sfkhianUJvfThn18BlQu1GWV+vx7hWbB6Vdp2eOv03kPixw+PESqM/SwarSFeMnbRj+I2bXpLftvR61mh07l772u0oy1uxDr8+F8CRPPjvX84cPRyp4rznUTttC7uLu4JJMhwp/JH5KY7gq4H0VDxdVxtFdJpfR7Z9Ou5Vame7ovMtN19vQ2e1UkvARAinqyFLBHZR8aVHEkZYZwSMim6dPeo8jXpGtv1KqxPq5ZQVt1dGmb4jkkvATLf2HU3QMPaSNwHLR6yMFQdTENjScEY784qDOg3Ui27Wus9MyojUSi4nyXetjs97iNQs4RGELYbtvpKRcDxD6gFI5hhiimrVPVz6/l1hJXW8jFtreqIRvb3drOLho3KwJC9wJMcNUUsa4K5IwTpIyMhad9W+cmuN7CEzNs/b8bSQSSBkyptpOtXQ8NwdDrG45L1gwQ2cEiPBOoV1wuss+nj/AKOaBLtBV6tusbSo4s2QAAOJJJ7qi16SqQ3ZDtObhK6MVs3xGYMElSUDEgEniATjK8efDh4VylTVOG7Ho+uZ2ct6d5ATJvY0k9u89rParaySmeQq0qD4p42j1RAhUyyuXfSMIp45qSlbRp3WS0eq67cLK4iwdCzUv1nEkj6OWM+qoXstN1vXdNu4c9dLc9X0ATvteXIuVtoTIPhCabZY2SKMuNRmaWTSZAEXSwCHJ7XhmpNKMW3HS2b4di01ve/YJbyUi62Hsl7O3jtoQWKjMkxGDJI3GSQk54knvJPId1RcZXxE57tKNu36dGQ7RhSUd6b7iw2lsWOYg63SVVC9ZG+lyuSQGBBDDOrGRwy2MZNSHTjJJTV7DKnJN7uVynm2Ja2M1vcqpDajFJM8ju+mUHSWZ2OfjerUeGvAwKU6ihHdWS1sl8+5agk5vPUzb0GB5bTU4V+tZFkVtLKGidjpbkDmNCQcghSCCCabhWhUluR5WWfZ3oVuSgt55ApsbYYu7u6unnkKxs9mmOrBdI2BkLEL3yZwRggAcaTVboR9TDR5tvN3f8cRcfxHvy1WgY3VsSwKj0nPfVHiMNKVRSprvJ1OolG0iuO8sCBgJOvlUkGKEdbLkHBQovEEHIJOAO/FTMPTrKPLT4tWVuLtf7sM1JQvl9Sl6P7sS3G0RNCsdx1yO47LYR4lESahzI0HPHGWNT6qtSpuMrxs/jd3/gYXPkms/wCDzvTYwAhre4jjkSZGaIGJkDORFJI8fBiuhjrXOCuo4zxpzDzmo7kk2u/jZPjp29gmok3dam9uxdw28K6LN7aOV9TMCjQ63wutTrLdW2Fw2kDBBwBTOIledpTu7eHR1X7xdNcm6Rvx20d1dCNlWRItTyqwDJl0aNImB4EkOzY8EB7xljZ0ZqUq2ieS+N/IXi5LdUOkx7L3dtNl3N1du8cUUiosetlXqhljJGpPEgtpIHhgDkKuHOU4qKRB6cxJ7RvIpdqXBszqtZHLY0lVyVyxCnivbzjlwp+pDdorf5y+/AvNg1KrxPq45wfOXRpr2O5jFw2zry3urckEONSD8sZGtMd4YZH0+PGl4Sq5JxfQL9Idn08PKNWnlvart6w26SOj+4s7iW+sEMsEhLzQgEshJyxCjiUyScj5uTwwKkVaUaisypwG0KuDqb9Pp1XQ/voYEptK3uRh8K3g3D1NyP21XujVpO8TXw2jgNoQ3Ktk+p+T08zGmw5Im6y1meNu5kcq3rBB9tLWKek1ch4j0ag86MrfP7+LLHZ+9O07UpxjmERJTrokdlySSBIQHAyTwDcO6lb9GfWinq7ExdPRJ/fbYuL/AKVpperM9nplibVHPC5QrkYcaXRw6MOBUnjw5EAjnqKbTSlk+ghSw2IpvlQfwLbZPSvYMJVvYpXM4VZB1KdTpUHA0GVjniePo5YriwcoLkMYlO7zPT76bMjMLwXlzIkcik2k5mePTkAkMwJ1IDrUMzDKcuRHHQqOWcVxBSVtQwj37skZjFdwSxOS2gzJFIjE5bHWlQyE5PEggk8wRpZlQqapZnVJPU0LS52ffa5bh7ZzKwIiM6EqoAVQ6q+CxwSfAEDuqJJV6Tsr8beGQ+tyRn2bvQbN5LcxyXVvFp6uaACZ4lYErbyIDqYqAMOM9lk1ceJkwi5xUtH2+KGZ5M+2sE+07xLmWKa0tbdHECuzQ3MsjjS0hVSGjQLkAZ45784C5JU4tReb71Y4nfUtNsvcWMUlys5mhiXVJDNpzoX53VzABg/gH1gnA7Oc03BttRktelea+h1pdALbVhmm2nLPbQySdUY4nYTCAaGjWR4tYcOJFLIwwCO0wPOuqpCFKzdm22sr9NvgK3W3oFc2w4pdJuA8oHKOaQyRgnxjzoYjxIOO41B9fNaPvX11H1CJT7T2RYWhFxJHI5XUqKzS3CqW45VHLLHwUjPADOPCiMpzvTiln2JX4vIGkuU35lVsTIllazu7eJJPjJU7E8CuwCoo0upE2lCz4bA1KMHBYuTg6cIU5pyaWumXwd11d5xSUpOSyRabR2y0PbG0LSRxzhlkigjbzKwJZG851Du4cwzHDzk9Gl12b+K0fyfgKdSKRX7F3wtIFupri4gVpZesEMUyzsNMSJzTgXYpnA4cuPOpDwtVqMEm7dNratv4IR6yN2wM3X38tlTaUs7NFPdlimgMzAaCsSrhcDTqPaLD0DGam1MFJerjBXjH65jKqp3b1Za2vS1Yi3ijezcsqKGjCRdUCBghcnlw8Kals2o5uW8uPSLVdWtYrdtdKclxC8EVgERkKAlyQFKlRgBVAwDyz3V1bPpqSlOejuPwhiJq0Kbz7Ab2PtbaMSBLaVoFwdQR2IYt85yCWAc45jFS5To3befl4EilsTF1OhL77LnmTYkkza7qZ5G72dyx9ZJPtpDxT0grFvh/RqKzrSv8vv4o9PtK2thhMM3gvH1tyH20hUatV3kS57SwGz4blK0n1Lzeniw56Nej64u7iK/v1McMZDwQnIZyDlGK8wmcHjxbA4YqwpUo01ZGQx+Pq4ypv1O5dCX3qx6TR6lZTyYEesYpwhHG+zLFXVw47StjwI4cvWDUTEVJQkrF9svB0cTRkqizT16dBg7M6LLh7aKezvADIurqpAVUHiCNS5B4jyabdeEufEjyliMHVlCjUaSf3lp8jSvN3NsW+ddr1yj8qLDk+hUOr9mk+roS0didS9IcZT56Uu6z+X0KW42yYzi5tZIj4MuD6mC0eyN82VydD0kov82k1ws/Gx8G1bRueR6VPuzSfZ6y0JC2tsyrzsuKf8n3qbJuTxj0lV+0CufjrrO7myKme9D5L6E/mK3b5rL9DZ+xqPX1lqd/4bZ1TOLXc/oz4268fcfaa77XUOP0cwz0v8f9mNt1F7mPr/2rqxkxmXoxRekn8f4PH/Cng59f+1d9sl1CH6MU+iT+X0Nyw2bcQnMNzLGTz0yFc+nHOkyxKmrSimcXoylpNmBthSkkmeQliSTrOSTxJJ7yfGu+1L+1HP8A4yv72eTu655yv9Y132vsR3/4wv72eP8AhTxc+v8A2o9sl1I6vRiHTJ/L6Hpd1F72Pr/2rntkhcfRiitZP4/wZV3Xj7z7TXPa6g8vRzDLW/x/0ff5it1+cyj0tj7Wrnr6z0O/8Ps6nnNrvf1Z86myXm8Z9GlvsBo/HfWc3NkU896Hyf1Ph2raLyyfQp9+K77PWepx7W2ZS5ufBP8Ag9W22DIcW1rJKfzVJPqQNSvZGudKxGn6SUV+VSb42Xhcu7PdvbFxjRaiFT+VLhCPSrnV+zR6uhHV3IVX0hxlTmJR7rv5/Q0t6Nx7m3MQubgSNIGJSPUVXSQBxYAd/h3V318IcyInC4bEbRb9dUk0rZfeS+APbb2SsUaaR2mfHieR4evHKnMPVlUm7itsbNo4PDx3Vm3xejOwLeLSqqOSgD1DFTDNmSgDky8i6u+v4/JuZQPokcfwqFi1ozRbAl+ZHh5j06MpM7Oh/NMg/wAxiPYRUJjW0lbEy7vAKaCAL7pngPwe3YjgJWH1kz+GlbrSuWux2nUlHs8xQvZoeJQenT766qk1o2XU8HRnnKC+A1N2OjjZtxZwSyQdtk7TLLIuSCRnAbHd4U57RUXSZXF4eEK0oxVlcyXPQvs9vmtcJ+jIp+8hpSxUyL6mJTbc6HbeCCaWO5nzHG7gHQQdKk4JAHhXfam9Uh6hRcqkYKTV3YWY2dIOU7j1/wCqj2iPTBffcXn/ABddc2vJfH/2LjdXdWe8n6lbtkOhm1HWfm44YDeeu+vp/wBiI+Kw+Lw8N/18nn1teYYHoeu+7aPrWT/VXPXUv7Cv9sxn/bL4v6nz/wCkF7/+QHqk/jR66l/Yd9txv/bL4s+joeu+/aP7Mn+qj11L+w57XjP+2Xxf1BDerdWezn6lrtnOhW1DWPnZ4YLeau+vp/2IsMLh8XiIb/r5LO2rfmUp2dIec7n1/wCqj2iPRBffcSP+LrvnV5P4/wDsNiLoStyB1l1O3DuCD7Qa57U1okZ+UHLnNs37boX2evzjcP6ZFH3UFc9qqPQT6qJW799Hdja2muC3IkMiKGMkjcDkngWx3eFcdera7ZYbMwlOvX3Wr5N2ACLY+OSIPoFMurJ6tmrp7LhHSnFdyHL0P2Om0lyec7cvNHHSoQ31cz23V6qvGP7V4sPVgFPKlFFG5sV3SxL8qiXyYQfrO3+kUziOcl2G09GY/wBNOXXLwS+otrqPrL7Z8Xl3EYP0yIP40/glqyH6VT/KjxfgdS1PMgSgDl7fmLRtu+XxbV9ZUf8AEai4tclPtLvYUrV5R64+aGn0QzZsnXyJ3A9BVD9pNV7H9rRtXT60vMOKCrAzpmTNhCfC4T2xyf7VIn+Wiw2M/wCpkv2vxQrdnHsegmostTcYZ/hjw6PDnZ8Hm6weqVxUqlnBGF24rY+pbs/xQRaB4D1Uvdj1FTvMrN5oFNncjHOCT7hrkoR3W7EvASftVNP+5eIgvgaeT7T/ABqFdno/s9PqCvowtlF+uBzjk7z4CnKXKlZlLt6jGGDcorO6HH1A8Kk+qiYjfZOpHhR6qIb7J1K+FCpx6g35Cf6UIFN+eHKKP31HrcmVkbjYFKMsGpSWe8/IEmt1weyOXhTTbLyNKF9EdIaAO6p9kjym7Z9roAV0st8kiHjOvsjkprEPkLiaL0ZX9VJ/sfjEVNQzbjf6MExYqfKkkPtx7qmUOYYL0ilfGtdSX1CynkUYnukyXN+48mONfZq/FUOvzzfej0d3Ap9bb8vIEd2o+s25s9PJbX9UO/4BUzBrkN9pQ+k874mEeqPi39DpaphmiUAc39L8Gjbjn+1hjb1Jo/8AHUfEq9MtNjytikutNfINehmX4m4TwkRvrKR+Gq1lltiPLi+wYtBTgv0rx52Yx8mSM/taffUj/wCombLdsWuD8BP7LPZPp91RZG5wj5LQ7ujNs2EfmeQftk++pVDmGL9IFbHS4R8App0pTmzpO6SJ72d7e1dktVYoBGSDPjgXYrxZD3LyxgnjykwgksxCbbVtSp3Z2fLHlpGIBHCMnP8AiPgf41AxNWEso/E3OwsDisOnOs7JrKPn2fdxi9Gx+Xx/oSfcP8KZo88k7f8A0MuK8RyVMMASgCV1AJzpLPy+T9CP7v8AvUOvzzf+j/6GPF+IL6c8PHh66ZLq9szos1YnkqJQdAXpcb5PAPGYn1I38aZxPNRpfRhfj1H+3zQrqiG0CbbW6t7ebItfgUpGgzNJBrKdbqkbSQ3IsMfNPDtc+HGwwrUY5nne33fHz7v8UA25W/15su5EVwZWhDaZreXVqQd7IG4ow545Hv7iJbipZlNewW753Ikvp3U5UsukjiCOrXBHmqprc9npWxo2wNLhf4tlf0Yw9ZvAh/sYXb1x6f8AyVYYVWpoyHpDPex0l1JL5X8zoipJRkoAQPT7b6dp2knc8AX6VkfPsceqmq6vTZN2bLdxUH2+Ja9DEnxlyvikZ9RYfiqqL7bC5MHxGnQUQP8ASSmdlXHm6s+qZM+zNSF+USdnO2Mj3+DEnss/OHoqNI3OEebQ6+ix82RHkzOPWFb31Joc0yXpGrYy/XFeaLre2Z0sbpogTIIJdAAJYtoIXAHEnOKfjqUDAncbo4jsLOWWZQ928MmpjgiIFD8Wnn8W7+I5c1VJ7yY9hFavB/uXihcXV6kS6pGAHtPmA76rYQlN2ij0zFYujho79WVl48EEG5trtTrkuLWwOkBsNcOIVOpSM6CdRHHmKnUsI4u7ZjtqbejiqTo04ZO2bfU76fyHL7b23CNUuzYZl7xb3GHA8yvksfMKfdJGc3i33W3ztr0tGhaOdP6y2mXq5kxzOk8xxHEcsjOKblBxFJhHSUdE10jn+kJf0Y/3a1Dr89noGwf0EOL8WDtsMug8XUethTS1Lao7Qk+x+B0OasDyhAlvDv7DbzfBoI5Lu7/sIF1FfO78kHLPMjIyBTkabZxyBneWw21tBY82VvAqEsEa4DvxGOJXhyrs8OprNlhs7ac8FKUoRTvlmA+1rC9sxm8s5I0/tUImjHnJTOkenjUaeDa5rNDhvSenJ2rQ3e1Z/LXxHV0fzo+z7YxsrDRzUgjOTkHHIg8xSoRcYpMz2060a2LqTg7pvIrukXcGHaUROFS5UfFTY4nHKNyPnIfZnI7wXoSaZXtCb2VG6xKkoIdCyMCckFGKEZHPlUCvb1jsekbHcngqe8rWVvg2gk6D4NW17yTuSAr9LPHj2I3rqyw6tTRhtsS3sbUfbb4Kw+aeK0lACT/lHQYbZ8vg0qn1xsPsNJmrxaHsPLdrQfU14mn0QyYvXHlQN6w6H7M1Tmr2uvwU+3yY4qDOFVvomrZt2P7tj6sH3VIp/lsdwjtiocRC7MPaPo/hUaWhu8K+X3Dn6JW+SyjwnPtjj/hT9DmviZn0mX9TB/s85BvT5nCh3227HZ2cskmSWBjjjHzpJHBCRqO89/oBpcY72QqE9ySl1O/wBno26NhAFu78CS7YAqhw0duO5VHIyeLdx5d7M/CEYKyFYvF1cVUdSq7t/Bdi7C56Td+12VArBBJNKSIoycDs41Ox56RkcBxJI5cwsjG7u3vdbzpar8IhknuI9emM44quqQaNRKY4jB48DQBg353OW8UTQHqb6HtW9wvBsjOI3I+chyRxzjJ84I1cD3uJvGb221SLouIXMVzHjGiVODYHgeY594zwNRZR3WLTFz0hn+kJ/wDp/ulqBW57PRNhL+gp9/8Akyk2ePjov1kf3xTa1LKv+VP3X4MafSBtuZTDY2R+V3ZID/2MQ/rJz4Y4gfTjiMG0pxuzylsud1927fZtuUiHIappm/rJCBlndvWcchUkQCW5fSxDe3FysrQ20ESgxdY+mSQZOpyxIUYAB0gE9rmcGgBh2d1HPEkkZDxyoGU9zKwyDg+IPI0AL3eDd+TZUjX+zF+I53livCNkHzpol5I6jjgd3myCmUVJHU7BzsnaUdxDHPC2qORQyt5j4juI4gjuINRkrMXqIGWXWzN5TFvrHPvqtvfM9YjHcio9St8Al/k7w5l2lL4vGoP+KVj+GrqmrQS7DyzGS3sRUl1yfiOqlkYlACl/lIQ5sLd/JuQM/pRSH8IoAEui+fG0Ifz1kH+WWHtAqmZtNorfwrlwY8a4Zk094Y9Vjdr4wS/uzUilzGKou2IpvtXic8WB7Y+n7Kjs3eHdqiHN0Rv8ROPCUH1oP4U9h9GZ/wBJ1+NTf7fMPKfMyAtjF/OG2JJW422zPi4hzVrphmST0oML5jgipNONkNtjBpw4JP8AlHbEmcW1yis0cYdJMAnRkhlY45KcEZ5cB4igCk6AN1pnvBeujLDEjhGIwHd10YXPMBSxJ8cUAdD0AAE6fA9vIV4R7TgYMO7r7cZDebMZx5yTTdRXVzqAzf4/0hcelP3SVVVuez0jYn6Cn3/5MqdlDM8P62P7602tUTsS7UZ+7LwYytwU+E320doNk/HG0gz3RQY1lfMz8fSDV3BWR5QG20bUSxSRE4EiMhPgGUqT7aUBxrtnYc9rcNbTRssqtp04J1ZOFK+UD3Ec6AOsej7Zslvs20hmBEiRDUp5qTltJ84zj6KACEigBa7FP823l7YcreSF7y0H5KcCJ4B4AMNQUchx76ZqrK4/ho79WMetpfMWmcLnwHuqoS6D1acrJsOv5N8PyG5fva5K5/RiQ/jq9PIht0ASgBe9PFvq2PK39nJE3ozIE/HQAqOjqfF5Zt4so+spX31U1FaTRspvfwF/2ryOg6bM2ebmPVBMvlRuPWpFSKGjE3tOL7fM5rtT2l9IqOze0naa4ji6IX7NyPzoz7GHup2h0lL6ULlUn2PyDy/uhFFJK3KNGc+hVLH7KkoyjBvojsymzIXfjJcF7iRsYLNKxYMfPp0D6KmDYZUASgCUASgAC6UJNE2yJB84bRiT6JQyt7q5LQEBG/n/ALhc/pL+7Sqarz2elbF/QUuD/wAmVOzn0zRMO6WM+pwaTHnLiS8X+nqe7LwY0uhWPGx7U8yxlYnvJM8nE+fGKvDyoOKAPDRKSCQCRyJAyPQe6gD3QBKAFp03RmOK0ukHainMRPhHcRskn2KPppuqrwa7CXgJKOKpt/3LxFftJ9MMh8Eb7DVTTV5pdp6Rjp7mGqS6ovwGx0C22nZETY/rJJW9OHKZ/Y9lXR5YMOgCUACnSrbdZsm9XGcQl/8AtkPn9mgDn3c2fElo3kyx/syD+FVddWqM2ODe/gF7rXijpc0yZwzWy51DxGKfoasbqO1mcwIcEeb3UyzeJ2dxvdELdu6H5sR9sn8aXh9WVvpQuRSfbLyCzf0/0bfY/wCVm/dtUuPORj3oZOjxgdl2OP8AlYR9IjAPtqWNhDQBKAJQBKAF10mSdZf7GtRzN3158whwc+1vUaTLQEB2+5+X3P6Y+4tU9Xns9M2OrYGlw82V+xotVxAvlTRD1uopMOcuJIx36Wr7kv8AFjD6CrrOy1iIw9tNNE694bWZMf5nsq8PKxh0ASgCUASgBedPEmNkv4mWEL5zrz9gNcYqLakraif3hfFvIfMB6yB76qcOr1EekbanuYGo+y3xaQ9+ii26vZFkuMZi1/8AcZnz+1VueahZQBKAKreq162yuo+eu3lX1xsBQByrsGT4oEc1Y+vgR9tV2JVqhr9jSUsLbqbXn5nVCvkAjvGfXUYz9rZGxac6eoc4aq6HNG1o9M8y+TK49TEU3LU21F3pxfYvAZ3Q+/xs/niQ/tf70qhzmRfSXPD0pdr8BkbStBNDLE3KSN0PodSp+2pS1MawG6C9sF7J7OXsz2UjRuhPa0liVP0NrX/CPGpg2MmgCUASgDzI4UEsQAASSTgADmSe4UAKTcm6/nTbVztEDNvap1FsSMZJyNXHxBkbHMdYtN1H0HUUe+R+XXP6w/YKqavPZ6bsn9FS90wbtDN5bfro/YwNchzkObQdsJV91+ARbGvv5q2/cW0nZttokSxMT2RKxPDPdlzImP0KuKbvE8uY3qWcJQBKAJQAl+njbAkns7BDkq4nl/NwCIx6dJkP0jxputLdg2Ttm0XWxdOC618Fm/kLze2TFuR5TKPf7qr8Ir1DZekc93BNdbS8/I6V3StuqsbSPyLeFfVGoNWh5+W1AEoA8yICCDyIwfpoA4/2PGUEiNwZHII844H7KgYtcpM1GwZfhSXb5HT2w5tdtA/lQxn1oKiFVWju1JLtfiWdr876Kdoc4j1NDnTeqPTe3Q8LiX2yMRSZ85mywjvQg/2rwDnodk+UsPG3b2SRj3mijz2NbfzwMH+5eEhuVKMYJnpJsLjZV+u17IZjkOm5THZycAhsckfC8e5x5xUilK6sIaGHubv/AGe0UHVSBJcdqByFkB78D8secezlTokKqAK/bG27e1QyXMyRKO92AJ8wHNj5gCaAEnvjv5cbalGztlowic4kkPZZ1B4lv7OEcz3ngO/SeNpK7Abe5+7kdhax20XHTxd8YLufnufTyHgAB3VGcru44lYUu95+XXX61vdVfV57PS9l/oqXuo+bpj5bbfrl+2uU+cju03bB1fdYw+lDcobTtdKYW4iJaFjjBJHaiJ7lbA9BCnxzYwlus8yaA3cLpaaA/AtsBkkiOgTspLcOGmUc8/njnwz3sZQgcdjfRzIHhkSRDyZGDqfpFAGxQAv9/ulO1sEZImWe55LGp1Ih8ZGHIDyR2j5uYAFZb7BnEQ2jeljcXkjFQ3Pq9OS5HdqJXA7lUeNQcZLJJGo9F6adec30R8WUO9ylkiReJaQADxOMD7aRglym+wn+lEvwIR/df4J/U6vjQKAByAAH0VYmIPVAEoAlAHJ204er2jtCPli5lwPN1j49hFQ8WtGaHYEs6i4eY/8AciXVYWp/ugPq9n3VBZGxitiJ8Qgt/nU5R55Cqc0QPSBHp2jdD+9J+sAffRV5zNbs53wsOASdDz/Kv+jIP2kNcpc/uO7az2euyS8xy1KMWeJoFdWR1DIwKsrAFWB4EEHgRSonGcr7c3SHWydQQoDsAjZwMMRgNzpuGMtlJGrxHo2qkVPDytdJ2emnQ/8AfE+WUG1iyQxTz9tgqgXTKuScAcXGKfWJpvpKetsPG0ouUo5JXbutF8/kGGyehG7mfXfXCIDgtpYzTN4gscKPTk+iluqugqt0cO6u6lts+Lq7aPGca5DxkkI72fHHv4DAGeAFMyk3qKSsXYriARG9JzeXP65/vVAqc5npuzVbCUvdXgZNzh8utv1o+w0U+chG1f0VX3R51OPNgV313AtNpDMylJQMLOmBIB3Kc8HXzH6CKXCbQloQG1907qxuZY7eckxnTrRmhY8AeQPDn4132qCdmW9LYWKq0Y1qdmpK9r2fzy+Z62dsfat/Itu08ja88Jrl2TABY5GW4YHhSliabdkxivsfF0Kbq1I2S7V0u3Rcam5PQzBaus124uJF4qmnECnxIPGQjz4HmrkqrehXqJtdL0vbtl/NkPrKAfYah4l5pGw9F48mrLtivEVjxdZtDZ0flXEefQZEyfVmnsEtWM+lU86UeL8DqOpxkiUASgCUAcwb/wAWjbl8viQ31kjf3mouLXIXEuthStXa64+aG90YSZ2dEPJaQf5jH31XsXtJWxMu7wC6D5wpdLnorp80RfSemNp3Pn6s+uJKVV5xqdlu+Eh3+LLHoikxeoPFZB+xn8NJp89Du1VfZ8+yS8R31KMUfRSkcZz5tMfHTfrZPvmq16s9Uw/5MPdXgjNu+flVt+vi/eLXYc5DeO/S1fcl4MflTzzAlAEFdRwQm8TZu7n9fL7HYVAnznxPT8CrYWl7sfBG1uUPl9t+s/C1FPnoZ2u/6Grw80PGpx5uQV1AIve9s31yf71vZge6oNTns9K2WrYKl7qLLozTN+h8mOQ+zT+Ku0eeQ/SCVsC11tfUcVTTAip6WJc3ca+TAD9LO+fYBUXEPlW7Db+jMLYWUuuXgkBG6sfWbesF7ly30qsj/hFS8GuQ32lP6Tzviox6o+bOlKlmbJQBKAJQBzl0ywaNuZ/tYI2P0KyfgFMYlXpss9kS3cXHtuvkH3Q/LmykXyZ2x6CiH7c1WMn7WVq6fZ5sO4uY9NKp85FVLRiX6XosbRY+VFGfZp/DTlbnGj2O74ZdjZj6K5MbQhHiWHriem4c9EzaCvgKq91/+SHftPaCQRNLJq0Lz0RvI3PHzEBJ9XDvqYlcw4t7TpFmu9pWkEUb2lrI7HrJoyHudCk9UmQVUEle/PLiM6S6oJK4m4I7XHyif9dL+8aqqWr4nqmFzoU/dj4I97DPym3/AF8X7xaI6ricxn6ap7svBj9qeeXkoAgrqOCC28flVz+vl/eNVfLnPiz1DBfpqfuR/wAUb+4o/pC2/Sb929Kp89EbbP6GrwXih3VNPOSCuo4IPeBs3Vyf7+X94wqvnznxPUMCrYWkv2x8EEXRUmb1j4QP9+Me+nKHO7ip9JHbBpfuXhIad9MyRu6prZVLBAQpbAzpBPAE+fhUxamFYgd6d+bW9uetjZkBRFCuuGGM5HZyOZPfTNehNyuka/Ye0sLRwypTlaV29H0mboqi6zb+f7KB2H0oF/8AIalYVWpoptv1N7HS7El8r+Z0NUgpSUASgCUAIT+UBBp2jZS+XDo+rIx/8lNVlemyZs+W7iYPt8ci+6GZvi7lPB0b6ykfhqqLvbEeXF9jGQnMemux1RSvQUXTSmL+M+NunskkHuFPV+caDYj/AKd+8/BFR0ayY2jb+diPWpHvpqPORYY3PCVV+3waOgqlmHB3fvdgX9qYw2iZCJLeUEgxyr806hxAPI+nPMClwdmJaEZa7QeR5VnGm4SRxMvD5+o6jgcMZzy/hUKvS3JXWjPQ9jY6OIoKDylFJNdlsnwf30Frsg/KIP10f31plaoscV+RU92XgzoA1YHlpKAIK6jjEBtg/KJ/10v7xqr5aviepYTKhT92Pgiz3CH9IW/6T/unpVLnoh7a/QVOC/yQ7KmnnR9FKRxnPm1GzPMfGWQ/tmq16s9UwytRgv2rwQZdEifHznwiUet//jT1DVmf9J5fgU1+5+AQ9Ke2zbWEix5M1yRbwKPnF5eBI84XUfTgd9TaauzFMU9/sWO2lMIVSYQqFsDJZUUO2fO2o/TUKtNubVz0TZGHprCUpuK3ra2z1fSW/QXDq2rfS+RDo+tIn/8AOrKgrU0Yna09/G1H22+GQ96dK4lAEoAlACW/lHwY/m+XyXlU/T1bD7ppM1eLQ7Qlu1Yy6mvE+dDMvxtyviiH6rEfiqnNPtlcmD7WNQUIoRX9OEfx9s3jEw9T5/FUivqi62E/w5rtXgCe4kmnaFqf71R6+FMx5yLbFK+HqL9r8LnRdSzDEFdRw5o6Qrfq7yedGCyC4kGPLBkbs47z7vQKapS3pSpyWWfca/F0lSw9HGUpbtRRiveyWVul+XBWzbr7UWaSEjgwlj1L3jtj1jz0xUpOnJdRaYbaNPG4abjlJRd49KyfyOkTUs88JQdPopSOM582mfj5v1sn3zVa9WeqYf8AJh7q8EXPR8P6Qg/6n7p6cpc9Fftx2wFTu/yQ6amHnh9WlROM51kfUS3lEn1nNVup6zGO6lHqyD/olwpunYgKFjyxOAAOsJJPcMU/h1mzK+lEuTSXveRi3clO2NqG9IPwKxJjtQRgSTH502PMMH/t+ep/NVukx2oI7el1XVw3jNJ6tZx7Kqpu8nxPUsFHdw1OP7Y+CLz+TrDltoy+VJGo+gyMfvCrqCtFI8yxU9+vOXXJv5jopQwSgCUASgBUfyjoM7Ogbybpc+YNFJ7wKABvofm+Wt+fA33kb3GqZqxr9qPew8ZdqfyY5aSZ4XHTknGzbzSj92R76k1tEW+wn+YuHmL/AHXfF7anwni++KZjqi7r/lT92XgzpapZhDFd3SRI8kjBUjUs7HkFUZY+oUqOpxnL20774Xcy3RBCySO0SHmisSQT3aj30xVko3hHvNZs+nOpCFat0JKK6kuniyov26qRZYn0TBgRjjkg8Dj+PA05h25LdkroibVpwpTVWlLdqPoXTf77x37h9LsFziG9029xy1HhDIfSf6tvMeHge6npU+lGed4u0lZjOpo6fVpSOM56vzmWU/3j/fNVr1Z6rRVqUeC8C+6OR/SEPok/dtTlHnorNvfoJ93+SHNUw8+PMjYBPgCfUK6jsVdpHOYYBck4AHEngBValfQ9XnJRvKTskfd3nutpNJYWZKW7srXU+DwRcgLnwPHC82I7gDVlRp+qjeWp5/tzaFPGVYqlpG6v13OgNibLitII4IV0xxLgD2lie9icknxNKvd3ZTW6BATzZ1OeZyx+nJNVizZ6tK1OHBeCDv8Ak4Q42fO3lXTD6Fij95NXp5KNigCUASgCUAAHTpBq2POfIeFv81V/FQAsOiW4xe235yOp/wC0x+0VU1Fab4mtrcvZ8X2R8h8U2UABdNsebe1bwkYetAfw1Iq8xFnsR/izXZ5it2Q+meFvCWM+pxTMdTQVvy5cH4HTxqWYIAOnG7aPZMoXPxjxoxHcpbUfoOnH005S5xyQkXyFATHgPADx/wBqgqzd5G8nvKCjS4LqS6/46THb2irx5sebHmf4CuzqOWXR1DVDCQpPe1k9ZPX+Dze2Cyc+DdzDn9PjSqdaVPTQRjNn0sSuVlLr+9Sx3X362js4mOJ+vhQZaJwZERcgZBHaiHIcwMnkanR3aivoZHE4eWHqODafD7yGnu703WM2BcrJbP3kjrYvrKNXrX6a56toY3hf/D45GYpIrZYngwzxJPKqyVOSeaPUcPi6FSKUJp5LpQV9Go+Xx+ZJPu499do88gbff9DLivEau0dtW8AzPPFEPz5ET6OJqak2ef3ALenplsIUdLctcyFSBoGiMEjHGRhx/wAINORpt6hGe7JPqEpFBcXeNZ0ReHLPoH5R854UzvUqCtHNmojSx+15b1V7lPx4Lp4vLq6h8dDNksVnKEGB159JxGnEnvPGkU5yndyIe3MNSw1WFKkrJR+ObzfaG205dEMreTG59Sk07omVOHhv1oR62l8znLaTaYJD4Rt92oNJXml2npO0Z7uFqy/a/AbvQTBp2PAfLeZvVKyfhq6PLBgUASgCUASgAX6T7fXsq+HhA7fU7f4aAEP0ZXGm6sz/AHgX1kr76q66tUZq6D39m9z+TOiqZKICumdfkMB8J1Hrjk/hUif5aLHY36iS7PNCbDY4jmOPqpg0x1RmpiPPyp3p2DHfWsttLkLIODDmrAhkceOGAOO/l30qLs7nGjmfadhc2Uz280Zk6ptOuPJBA5d3gRzxSJ06c22pWZosJicXRox36TlFrJrPL5/OxgW5lb5kD+luyPWabdKC500TY4vE1XalQk+OS++8ZuwOh6eQhr+cRr/YwcXPmaUjC/Rn008oQjormfr7TxFbK9l1LL56jV2FsC2s4uqtoVjTvwMlvOzHi59Jobb1IFge3g6LNm3ZLGHqXP5cJ6v6dGChPn05pyM2caOfpd0/Jl58gy+8H3UxHG9aNXW9FrP8Or8V5r6G1u/0eXN1N1MckSkqWyzOBgYzyQ8eNPQxUJO1mVWN2JXwlL1k5RavbJv6BjB0Jxxsgu9oxoXIVY0Ua3Y8lUuwJPoU0563qRUWDmHo12fY208iQ9ZIsMhEsx6xgQhwQuAqnzgZpqdRuLJeBgpYmmv3LxQtRVWeojd6Lo8WOfKlkPqwv4amUOaYP0jlfG26or6+Zb73yabG6P8AcuPrDHvpypzGQNlx3sbSX7l8sznneN8W0noA9bAVGwyvURtdtz3cDUfBfFpD76L7fRsmyHjArfXy/wCKrc83CmgCUASgCUAV28dt1tpcx+XBKv1kI99AHLm48+mSBvInQ+p1NV2JX4ncanZb38DKPvL5fydPGoxSAr0tR6tmZ8mWM+0r+KpD/KRM2U7Yu3WmI40was6ksnzGh8VX7KlQfJRgZq0mZqWhIkN+Bi/uf0x9xag1eez0bY7/AKGlw82UL8j6KbehaLU6MU1YnkryPtAEzSkcOb3hV00uAwIHAjIqtjJxzR6tXo06qcKiTXUze3L3MhubrqzLcRr1bN8XLg8CvDLA8ONS6VeTlZpGV23sylQw/rKblqla7a6ev6jd3X3FsrBi8EXxp5zSMZJDnn2j83PfgDPfT8ptmTSN/e5sWN1+pcetSKRPmMn7MV8bS95eIiqrz0scvRumNnw+cyH/ADWHuqZR5h59t93x8/8A8/4o9dIsunZ835xjX1yLn2ZpVZ2ps5sKO9j4dl3/AOLOfd75MW+PKdR9p91N4RXqGj9JJ7uDt1yS8X5HTe7Vr1VnbR8tEES/VRR7qtDAFlQBKAJQBKAPjDIwe+gDkHZ9u0LzwtweKRlPdxUlT7VqDi1ykzTbBmnTnDtv8TqeN9QB8QD6+NQyoatkUHSYmdlT+Yxn/OQfYakL8ok7Nyxke/wYhTTBrTpXYVx8RCTyMUZ9aClwnu5MxNeHLlxfiWinNSYtPQitWEnv5/7hc/pL+7SoVXns9F2L+gpcH/kwffkfRTb0LVanRUJ7K+gfZVieTz5zPdAk8yHsn0H7K6jsdUc6JyHoqtWh6y9Qx6LB8tP6h/vJT1Dn9xn/AEj/AEa95eDG5UswpR78Niwuf1ePWQKTU/LZZbHV8dS4+QkKgHo47txkxYW3nTPrYn31OpcxHnG2HfHVePgir6VZsWSr5cyD1KzfhFcrvkE30bhfGN9UX4peYid5oTKbeBOLyyhVHnPZHtYUYJcpssPSmolSpw6W7/BfydWquAAOQ5VYmLPtAEoAlAEoAlACf6WejWSWVr/Z4zMR8dB/aYGNa/nYAyvfjI480zgpqzH8PiJ0JqcNTf3L6RbWdEgmb4PcIFjaObsZZQFOlzwyT+ScNnuquqYeUdM0O+uU23oEm/CatmXQ/u8+oq3ursPy2P4N2xcOJz4aYNkdD7sPqs7Y+MEX3BXDH4lWrTXa/Et4D2hTlJ8pEaeglOkS807SuQRwzHx9MSVytHls2mx8Tu4OnFrr8WUPwtCDxxw7+FMtMuYYim3qdH2hyifor9gqetDy6pz3xZlrogx3HzG/RP2GurQVDnrijnZOQ9FVq0PWHqGnRSPlr/8A67/vIqeoc/uM96S/pI++vCQ2almGBvpFbGz5/P1Y9cqUit+Wy22Er4+n3/4sTFQT0Me26qYsrYeEEf3Qan01yUeZ7SlfF1X+5+Iuel/fG2Kw29u4uJhKSY4jrwcFQpZcjVkkaRk+alzoSqWQ/sraMMFKdSSu2rJd98zL0V9HUqTLtDaIxMB8RB/Z5GNbDubBOF7s5PHlJhBQVkV+LxdXFVXUqPP5JdSG7SyMSgCUASgCUASgCUADe9e4tltAZuYR1mMCZOxKPDtj5wHg2R5qAF9tDow2nbRvFs7aBkgdSpt5+ACkY0jIZc+cBPZSXCLQ5TqSpzU46oXW0tg7Stf/AFFjLgc3RS6D/GmpfbUWWEXQy7pbemvzIJ8MvqMPdPpWsEt4YZzLE8SKjFoyy5UY4aCTj0gU28JPoK2tiY1KkpJau4Y7O382bIQVvYAPz36r2Saa5ChOMk2huVSLQqukm7jk2jO8UiOrCMhkdWU/FJyIODSKye8anZM4+yxV+vxYMmmizOlNnA9VEcHjGn3RRZmJqNbzXazbBbz0pOfaItEly56qUnuRu7800/TcmncSrKcbdZzYm0GAHAe2om6j0X2ufSkGfRXthEu5WleONRbt2nkVF4yR97HzU7ShK90ij29iVUw8Yv8AuT+TGHd9IOzYhl723P6D9afVGDUtQm+gyLcQF3+6VrGe2aC2MsrsyYIjKL2WDc3we7wrs6EpRsTNm42OExCrSV7J/NWAuwstp3X/AKawkweTuCiH0O+lfbSI4JdLLmt6UVX+VTS4u/0Dy26N9qXaqm0toGOFQF+DwcioGApwFTIHeQ9S4wUVZGYqVJVJuctW7/EPN1NxbLZ4zbwjrMYMz9uU+PaPzQfBcDzUoQEtAEoAlAEoAlAEoAlAEoAlAEoAlAFftHYdtP8A19vDL+siR/vCgAbvuirZUpybRVP5jyRj6qsB7KAKG/6D9mnirXCfoyqfvo1AATtjo0tYdWiW44eLp7oxXLIUpyWjA7aM00HCO6uQBy+OYfZiiyE3K3/iO8/5u5/78n+qiyAstnTTT8JLq5IPP45j9uaLILhjsfo1tZtOuW44+Dp74zRZCnOT1YbWHQfs0cWa4f8ASlUfcQV0SX1j0VbKiORaKx/PeSQfVZiPZQASbO2HbQf1FvDF+riRPaooAsKAJQBKAJQBKAJQB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popcorncalories.net/wp-content/uploads/2013/12/popcorn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8428" y="5410200"/>
            <a:ext cx="114557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616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Demonstration Time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105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Get ready to think and write like a scientist!</a:t>
            </a:r>
          </a:p>
          <a:p>
            <a:r>
              <a:rPr lang="en-US" sz="3200" dirty="0" smtClean="0"/>
              <a:t>As you watch the demonstration, write your </a:t>
            </a:r>
            <a:r>
              <a:rPr lang="en-US" sz="3200" b="1" u="sng" dirty="0" smtClean="0">
                <a:solidFill>
                  <a:srgbClr val="92D050"/>
                </a:solidFill>
              </a:rPr>
              <a:t>QUALITATIVE</a:t>
            </a:r>
            <a:r>
              <a:rPr lang="en-US" sz="3200" dirty="0" smtClean="0"/>
              <a:t> observations in the table.  </a:t>
            </a:r>
            <a:r>
              <a:rPr lang="en-US" sz="3200" b="1" i="1" dirty="0" smtClean="0"/>
              <a:t>REMEMBER</a:t>
            </a:r>
            <a:r>
              <a:rPr lang="en-US" sz="3200" dirty="0" smtClean="0"/>
              <a:t> – be detailed in your writing</a:t>
            </a:r>
          </a:p>
          <a:p>
            <a:pPr lvl="1"/>
            <a:r>
              <a:rPr lang="en-US" sz="3200" b="1" i="1" dirty="0" smtClean="0">
                <a:solidFill>
                  <a:srgbClr val="00B0F0"/>
                </a:solidFill>
              </a:rPr>
              <a:t>Review – What are qualitative observations</a:t>
            </a:r>
            <a:r>
              <a:rPr lang="en-US" sz="3200" dirty="0" smtClean="0">
                <a:solidFill>
                  <a:srgbClr val="00B0F0"/>
                </a:solidFill>
              </a:rPr>
              <a:t>?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2054" name="Picture 6" descr="popcorn animated GIF 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518541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3.amazonaws.com/giphymedia/media/LvaswPm6IHn44/giphy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2971800" cy="226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689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6691312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Analysis Time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410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With someone sitting next to you, discuss and answer the 3 analysis questions.</a:t>
            </a:r>
          </a:p>
          <a:p>
            <a:r>
              <a:rPr lang="en-US" sz="2800" i="1" dirty="0" smtClean="0">
                <a:solidFill>
                  <a:srgbClr val="FFFF00"/>
                </a:solidFill>
              </a:rPr>
              <a:t>Remember, you are in “scientist” mode, so talk science.</a:t>
            </a:r>
          </a:p>
          <a:p>
            <a:pPr lvl="1"/>
            <a:r>
              <a:rPr lang="en-US" sz="2800" i="1" dirty="0" smtClean="0">
                <a:solidFill>
                  <a:srgbClr val="FFFF00"/>
                </a:solidFill>
              </a:rPr>
              <a:t>Use your vocabulary &amp; be detailed</a:t>
            </a:r>
          </a:p>
          <a:p>
            <a:pPr lvl="1"/>
            <a:r>
              <a:rPr lang="en-US" sz="2800" i="1" dirty="0" smtClean="0">
                <a:solidFill>
                  <a:srgbClr val="FFFF00"/>
                </a:solidFill>
              </a:rPr>
              <a:t>Explain your reasoning (why do you think what you do)</a:t>
            </a:r>
          </a:p>
          <a:p>
            <a:pPr lvl="1"/>
            <a:r>
              <a:rPr lang="en-US" sz="2800" i="1" dirty="0" smtClean="0">
                <a:solidFill>
                  <a:srgbClr val="FFFF00"/>
                </a:solidFill>
              </a:rPr>
              <a:t>Use COMPLETE sentences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Once you are done with the 3 analysis questions, you need to find 2 other students to join with (choose wisely) to complete the Venn Diagram portion.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You will be provided with a sheet of construction paper to create your final product</a:t>
            </a:r>
          </a:p>
        </p:txBody>
      </p:sp>
      <p:pic>
        <p:nvPicPr>
          <p:cNvPr id="3076" name="Picture 4" descr="bill cosby animated GIF 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70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82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45</TotalTime>
  <Words>182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Urban Pop</vt:lpstr>
      <vt:lpstr>Pop Pop Learn A Lot</vt:lpstr>
      <vt:lpstr>Demonstration Time</vt:lpstr>
      <vt:lpstr>Analysis Time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Pop Learn A Lot</dc:title>
  <dc:creator>angie</dc:creator>
  <cp:lastModifiedBy>ahawks</cp:lastModifiedBy>
  <cp:revision>5</cp:revision>
  <dcterms:created xsi:type="dcterms:W3CDTF">2014-11-05T02:28:43Z</dcterms:created>
  <dcterms:modified xsi:type="dcterms:W3CDTF">2014-11-10T20:17:42Z</dcterms:modified>
</cp:coreProperties>
</file>