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4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A57F-06A2-4532-9424-9D716D505AE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8A8-9296-4D5F-9CFC-2A0C66E33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A57F-06A2-4532-9424-9D716D505AE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8A8-9296-4D5F-9CFC-2A0C66E33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A57F-06A2-4532-9424-9D716D505AE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8A8-9296-4D5F-9CFC-2A0C66E33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A57F-06A2-4532-9424-9D716D505AE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8A8-9296-4D5F-9CFC-2A0C66E33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A57F-06A2-4532-9424-9D716D505AE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8A8-9296-4D5F-9CFC-2A0C66E33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A57F-06A2-4532-9424-9D716D505AE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8A8-9296-4D5F-9CFC-2A0C66E33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A57F-06A2-4532-9424-9D716D505AE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8A8-9296-4D5F-9CFC-2A0C66E33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A57F-06A2-4532-9424-9D716D505AE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8A8-9296-4D5F-9CFC-2A0C66E33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A57F-06A2-4532-9424-9D716D505AE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8A8-9296-4D5F-9CFC-2A0C66E33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A57F-06A2-4532-9424-9D716D505AE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8A8-9296-4D5F-9CFC-2A0C66E33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A57F-06A2-4532-9424-9D716D505AE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A8A8-9296-4D5F-9CFC-2A0C66E33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A57F-06A2-4532-9424-9D716D505AE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4A8A8-9296-4D5F-9CFC-2A0C66E33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/.  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36719015"/>
              </p:ext>
            </p:extLst>
          </p:nvPr>
        </p:nvGraphicFramePr>
        <p:xfrm>
          <a:off x="0" y="0"/>
          <a:ext cx="9144000" cy="7237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352800"/>
                <a:gridCol w="838200"/>
                <a:gridCol w="4114800"/>
              </a:tblGrid>
              <a:tr h="607671">
                <a:tc>
                  <a:txBody>
                    <a:bodyPr/>
                    <a:lstStyle/>
                    <a:p>
                      <a:r>
                        <a:rPr lang="en-US" dirty="0" smtClean="0"/>
                        <a:t>Left Pg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r>
                        <a:rPr lang="en-US" baseline="0" dirty="0" smtClean="0"/>
                        <a:t> Pg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Lab Safety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Mythbusters</a:t>
                      </a:r>
                      <a:r>
                        <a:rPr lang="en-US" sz="1600" baseline="0" dirty="0" smtClean="0"/>
                        <a:t> &amp; the Scientific Method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ICA</a:t>
                      </a:r>
                      <a:r>
                        <a:rPr lang="en-US" sz="1600" baseline="0" dirty="0" smtClean="0"/>
                        <a:t>1 (Expectations)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Mythbusters</a:t>
                      </a:r>
                      <a:r>
                        <a:rPr lang="en-US" sz="1600" dirty="0" smtClean="0"/>
                        <a:t> &amp; the Scientific Method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Bellwork</a:t>
                      </a:r>
                      <a:r>
                        <a:rPr lang="en-US" sz="1600" dirty="0" smtClean="0"/>
                        <a:t> 9/2 to 9/5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IV vs.</a:t>
                      </a:r>
                      <a:r>
                        <a:rPr lang="en-US" sz="1600" baseline="0" dirty="0" smtClean="0"/>
                        <a:t> DV Foldable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Bellwork</a:t>
                      </a:r>
                      <a:r>
                        <a:rPr lang="en-US" sz="1600" baseline="0" dirty="0" smtClean="0"/>
                        <a:t> 9/2 to 9/5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ICA2 Scientific Method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Scientific</a:t>
                      </a:r>
                      <a:r>
                        <a:rPr lang="en-US" sz="1600" baseline="0" dirty="0" smtClean="0"/>
                        <a:t> Method Flashcards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Matter Unit Guide 6P21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Bellwork</a:t>
                      </a:r>
                      <a:r>
                        <a:rPr lang="en-US" sz="1600" dirty="0" smtClean="0"/>
                        <a:t> 9/8 to 9/12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Matter, Elements, Atoms Notes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Bellwork</a:t>
                      </a:r>
                      <a:r>
                        <a:rPr lang="en-US" sz="1600" baseline="0" dirty="0" smtClean="0"/>
                        <a:t> 9/15 to 9/19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Matter,</a:t>
                      </a:r>
                      <a:r>
                        <a:rPr lang="en-US" sz="1600" baseline="0" dirty="0" smtClean="0"/>
                        <a:t> Elements, Atoms Notes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Bellwork</a:t>
                      </a:r>
                      <a:r>
                        <a:rPr lang="en-US" sz="1600" dirty="0" smtClean="0"/>
                        <a:t> 9/22</a:t>
                      </a:r>
                      <a:r>
                        <a:rPr lang="en-US" sz="1600" baseline="0" dirty="0" smtClean="0"/>
                        <a:t> to 9/26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States of Matter Notes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Bellwork</a:t>
                      </a:r>
                      <a:r>
                        <a:rPr lang="en-US" sz="1600" dirty="0" smtClean="0"/>
                        <a:t> 9/29 to 10/3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Matter Unit</a:t>
                      </a:r>
                      <a:r>
                        <a:rPr lang="en-US" sz="1600" baseline="0" dirty="0" smtClean="0"/>
                        <a:t> Guide 6P22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10L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ICA3 – Matter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Change</a:t>
                      </a:r>
                      <a:r>
                        <a:rPr lang="en-US" sz="1600" baseline="0" dirty="0" smtClean="0"/>
                        <a:t> of State Notes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</a:t>
                      </a:r>
                      <a:r>
                        <a:rPr lang="en-US" sz="1600" baseline="0" dirty="0" smtClean="0"/>
                        <a:t> You Spot the Sci. Meth.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Matter Unit</a:t>
                      </a:r>
                      <a:r>
                        <a:rPr lang="en-US" sz="1600" baseline="0" dirty="0" smtClean="0"/>
                        <a:t> Guide 6P23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Assess. Probes (Is it Matter)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Deep</a:t>
                      </a:r>
                      <a:r>
                        <a:rPr lang="en-US" sz="1600" baseline="0" dirty="0" smtClean="0"/>
                        <a:t> Freeze Lab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Assess. Probes (Wet Jeans)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Moving Colors</a:t>
                      </a:r>
                      <a:r>
                        <a:rPr lang="en-US" sz="1600" baseline="0" dirty="0" smtClean="0"/>
                        <a:t> Lab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Bellwork</a:t>
                      </a:r>
                      <a:r>
                        <a:rPr lang="en-US" sz="1600" dirty="0" smtClean="0"/>
                        <a:t> 10/6</a:t>
                      </a:r>
                      <a:r>
                        <a:rPr lang="en-US" sz="1600" baseline="0" dirty="0" smtClean="0"/>
                        <a:t> to 10/10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 you make a Coke Float?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Bellwork</a:t>
                      </a:r>
                      <a:r>
                        <a:rPr lang="en-US" sz="1600" dirty="0" smtClean="0"/>
                        <a:t> 10/13 to 10/17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r>
                        <a:rPr lang="en-US" sz="1600" baseline="0" dirty="0" smtClean="0"/>
                        <a:t>s of Matter/Phase Changes ICA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Bellwork</a:t>
                      </a:r>
                      <a:r>
                        <a:rPr lang="en-US" sz="1600" baseline="0" dirty="0" smtClean="0"/>
                        <a:t> 10/20 to 10/24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Density Notes 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Phase Change Equations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Density Lab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Notebook</a:t>
                      </a:r>
                      <a:r>
                        <a:rPr lang="en-US" sz="1600" baseline="0" dirty="0" smtClean="0"/>
                        <a:t> Check 1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Ocean</a:t>
                      </a:r>
                      <a:r>
                        <a:rPr lang="en-US" sz="1600" baseline="0" dirty="0" smtClean="0"/>
                        <a:t> Acidification Article</a:t>
                      </a:r>
                      <a:endParaRPr lang="en-US" sz="1600" dirty="0"/>
                    </a:p>
                  </a:txBody>
                  <a:tcPr/>
                </a:tc>
              </a:tr>
              <a:tr h="3472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Smarties</a:t>
                      </a:r>
                      <a:r>
                        <a:rPr lang="en-US" sz="1600" dirty="0" smtClean="0"/>
                        <a:t> &amp; Solubility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Solubility Notes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92780" y="6781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As of 10/31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6092529"/>
              </p:ext>
            </p:extLst>
          </p:nvPr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352800"/>
                <a:gridCol w="838200"/>
                <a:gridCol w="4114800"/>
              </a:tblGrid>
              <a:tr h="5850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Left Pg 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Right</a:t>
                      </a:r>
                      <a:r>
                        <a:rPr lang="en-US" sz="1600" baseline="0" dirty="0" smtClean="0"/>
                        <a:t> Pg 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</a:tr>
              <a:tr h="4238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Bellwork</a:t>
                      </a:r>
                      <a:r>
                        <a:rPr lang="en-US" sz="2000" baseline="0" dirty="0" smtClean="0"/>
                        <a:t> 10/28 to 10/31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M&amp;M’s vs. Temp. Lab</a:t>
                      </a:r>
                      <a:endParaRPr lang="en-US" sz="2000" dirty="0"/>
                    </a:p>
                  </a:txBody>
                  <a:tcPr/>
                </a:tc>
              </a:tr>
              <a:tr h="76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21L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Flocabulary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21R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What’s the Matter Unit Study Guide</a:t>
                      </a:r>
                      <a:endParaRPr lang="en-US" sz="2000" dirty="0"/>
                    </a:p>
                  </a:txBody>
                  <a:tcPr/>
                </a:tc>
              </a:tr>
              <a:tr h="76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Matter Review (crossword/menu)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Matter Unit Test</a:t>
                      </a:r>
                      <a:endParaRPr lang="en-US" sz="2000" dirty="0"/>
                    </a:p>
                  </a:txBody>
                  <a:tcPr/>
                </a:tc>
              </a:tr>
              <a:tr h="76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23L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Pre-Test vs. Post Test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23R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Catch a Wave</a:t>
                      </a:r>
                      <a:r>
                        <a:rPr lang="en-US" sz="2000" baseline="0" dirty="0" smtClean="0"/>
                        <a:t> Title Page</a:t>
                      </a:r>
                      <a:endParaRPr lang="en-US" sz="2000" dirty="0"/>
                    </a:p>
                  </a:txBody>
                  <a:tcPr/>
                </a:tc>
              </a:tr>
              <a:tr h="4238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24L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Bellwork</a:t>
                      </a:r>
                      <a:r>
                        <a:rPr lang="en-US" sz="2000" dirty="0" smtClean="0"/>
                        <a:t> 11/3 to 11/7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Heat, Temp.,</a:t>
                      </a:r>
                      <a:r>
                        <a:rPr lang="en-US" sz="2000" baseline="0" dirty="0" smtClean="0"/>
                        <a:t> Energy Video</a:t>
                      </a:r>
                      <a:endParaRPr lang="en-US" sz="2000" dirty="0"/>
                    </a:p>
                  </a:txBody>
                  <a:tcPr/>
                </a:tc>
              </a:tr>
              <a:tr h="76292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Ice Water, Warming Water Assess. Probes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Assessment</a:t>
                      </a:r>
                      <a:r>
                        <a:rPr lang="en-US" sz="2000" baseline="0" dirty="0" smtClean="0"/>
                        <a:t> Probe Discussion</a:t>
                      </a:r>
                      <a:endParaRPr lang="en-US" sz="2000" dirty="0"/>
                    </a:p>
                  </a:txBody>
                  <a:tcPr/>
                </a:tc>
              </a:tr>
              <a:tr h="11020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26L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Lemonade, Mixing, Dials, Therm. Assessment Probes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26R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Assessment Probes</a:t>
                      </a:r>
                      <a:r>
                        <a:rPr lang="en-US" sz="2000" baseline="0" dirty="0" smtClean="0"/>
                        <a:t> Discussion</a:t>
                      </a:r>
                      <a:endParaRPr lang="en-US" sz="2000" dirty="0"/>
                    </a:p>
                  </a:txBody>
                  <a:tcPr/>
                </a:tc>
              </a:tr>
              <a:tr h="4238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Pop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Pop</a:t>
                      </a:r>
                      <a:r>
                        <a:rPr lang="en-US" sz="2000" baseline="0" dirty="0" smtClean="0"/>
                        <a:t> Learn A lot Lab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Energy Transfer Foldable</a:t>
                      </a:r>
                      <a:endParaRPr lang="en-US" sz="2000" dirty="0"/>
                    </a:p>
                  </a:txBody>
                  <a:tcPr/>
                </a:tc>
              </a:tr>
              <a:tr h="4238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Bellwork</a:t>
                      </a:r>
                      <a:r>
                        <a:rPr lang="en-US" sz="2000" dirty="0" smtClean="0"/>
                        <a:t> 11/10 to 11/14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Energy</a:t>
                      </a:r>
                      <a:r>
                        <a:rPr lang="en-US" sz="2000" baseline="0" dirty="0" smtClean="0"/>
                        <a:t> Transfer Notes</a:t>
                      </a:r>
                      <a:endParaRPr lang="en-US" sz="2000" dirty="0"/>
                    </a:p>
                  </a:txBody>
                  <a:tcPr/>
                </a:tc>
              </a:tr>
              <a:tr h="4238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Bellwork</a:t>
                      </a:r>
                      <a:r>
                        <a:rPr lang="en-US" sz="2000" dirty="0" smtClean="0"/>
                        <a:t> 11/17 to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62800" y="7696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As of 11/17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327</Words>
  <Application>Microsoft Office PowerPoint</Application>
  <PresentationFormat>On-screen Show (4:3)</PresentationFormat>
  <Paragraphs>125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/.  </vt:lpstr>
      <vt:lpstr>Slide 2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ahawks</dc:creator>
  <cp:lastModifiedBy>ahawks</cp:lastModifiedBy>
  <cp:revision>11</cp:revision>
  <dcterms:created xsi:type="dcterms:W3CDTF">2014-10-02T21:03:01Z</dcterms:created>
  <dcterms:modified xsi:type="dcterms:W3CDTF">2014-11-17T19:05:17Z</dcterms:modified>
</cp:coreProperties>
</file>