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8253-828B-4994-A5CE-9EE50330C35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74700-5934-44F7-B6FA-C1C8A18A9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99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D4479E-E75B-4802-B83E-AFAC9F8F38F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DA97EF-CA3F-4F39-B9FD-F8ED3D00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And the Scientific Method</a:t>
            </a:r>
            <a:endParaRPr lang="en-US" sz="6600" dirty="0"/>
          </a:p>
        </p:txBody>
      </p:sp>
      <p:pic>
        <p:nvPicPr>
          <p:cNvPr id="1026" name="Picture 2" descr="http://images.zap2it.com/images/tv-EP00557678/mythbusters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014"/>
            <a:ext cx="41148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0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709160"/>
          </a:xfrm>
        </p:spPr>
        <p:txBody>
          <a:bodyPr/>
          <a:lstStyle/>
          <a:p>
            <a:r>
              <a:rPr lang="en-US" sz="3600" dirty="0"/>
              <a:t>Ask “Did the data support my hypothesis?”</a:t>
            </a:r>
          </a:p>
          <a:p>
            <a:pPr lvl="1"/>
            <a:r>
              <a:rPr lang="en-US" sz="3200" b="1" dirty="0"/>
              <a:t>If</a:t>
            </a:r>
            <a:r>
              <a:rPr lang="en-US" sz="3200" dirty="0"/>
              <a:t> it </a:t>
            </a:r>
            <a:r>
              <a:rPr lang="en-US" sz="3200" b="1" dirty="0"/>
              <a:t>does</a:t>
            </a:r>
            <a:r>
              <a:rPr lang="en-US" sz="3200" dirty="0"/>
              <a:t>, write a summary statement expressing your results</a:t>
            </a:r>
          </a:p>
          <a:p>
            <a:pPr lvl="1"/>
            <a:r>
              <a:rPr lang="en-US" sz="3200" b="1" dirty="0"/>
              <a:t>If</a:t>
            </a:r>
            <a:r>
              <a:rPr lang="en-US" sz="3200" dirty="0"/>
              <a:t> it </a:t>
            </a:r>
            <a:r>
              <a:rPr lang="en-US" sz="3200" b="1" dirty="0"/>
              <a:t>did not </a:t>
            </a:r>
            <a:r>
              <a:rPr lang="en-US" sz="3200" dirty="0"/>
              <a:t>you have two options</a:t>
            </a:r>
          </a:p>
          <a:p>
            <a:pPr lvl="2"/>
            <a:r>
              <a:rPr lang="en-US" sz="2800" dirty="0"/>
              <a:t>Retest</a:t>
            </a:r>
          </a:p>
          <a:p>
            <a:pPr lvl="2"/>
            <a:r>
              <a:rPr lang="en-US" sz="2800" dirty="0"/>
              <a:t>Formulate a new hypothesis to test</a:t>
            </a:r>
          </a:p>
          <a:p>
            <a:endParaRPr lang="en-US" dirty="0"/>
          </a:p>
        </p:txBody>
      </p:sp>
      <p:pic>
        <p:nvPicPr>
          <p:cNvPr id="6146" name="Picture 2" descr="C:\Users\angie\AppData\Local\Microsoft\Windows\Temporary Internet Files\Content.IE5\UANICCJN\MC900078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95800"/>
            <a:ext cx="1815883" cy="223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3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your notebook to page 1R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the following words down making sure to skip several lines between each word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Scientific Method</a:t>
            </a:r>
            <a:endParaRPr lang="en-US" dirty="0" smtClean="0"/>
          </a:p>
          <a:p>
            <a:pPr lvl="1"/>
            <a:r>
              <a:rPr lang="en-US" dirty="0" smtClean="0"/>
              <a:t>Problem (Question)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Experiment</a:t>
            </a:r>
          </a:p>
          <a:p>
            <a:pPr lvl="2"/>
            <a:r>
              <a:rPr lang="en-US" dirty="0" smtClean="0"/>
              <a:t>Independent/Manipulated Variable</a:t>
            </a:r>
          </a:p>
          <a:p>
            <a:pPr lvl="2"/>
            <a:r>
              <a:rPr lang="en-US" dirty="0" smtClean="0"/>
              <a:t>Dependent/Responding Variable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03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you view “On the Phone during a Thunderstorm” 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each part of the scientific method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Write down each step of the scientific method you see during the </a:t>
            </a:r>
            <a:r>
              <a:rPr lang="en-US" dirty="0" err="1" smtClean="0"/>
              <a:t>Mythbusters</a:t>
            </a:r>
            <a:r>
              <a:rPr lang="en-US" dirty="0" smtClean="0"/>
              <a:t>  episode on page </a:t>
            </a:r>
            <a:r>
              <a:rPr lang="en-US" b="1" u="sng" dirty="0" smtClean="0"/>
              <a:t>1R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180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/>
              <a:t>way to ask and answer scientific questions by making observations and doing experiments.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8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Step 1 – 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Must be TESTABLE</a:t>
            </a:r>
          </a:p>
          <a:p>
            <a:pPr lvl="1"/>
            <a:r>
              <a:rPr lang="en-US" sz="3200" dirty="0" smtClean="0"/>
              <a:t>Answered through experiments</a:t>
            </a:r>
          </a:p>
          <a:p>
            <a:pPr lvl="1"/>
            <a:r>
              <a:rPr lang="en-US" sz="3200" dirty="0" smtClean="0"/>
              <a:t>Must collect evidence </a:t>
            </a:r>
          </a:p>
          <a:p>
            <a:r>
              <a:rPr lang="en-US" sz="3600" dirty="0" smtClean="0"/>
              <a:t>NO opinions (personal preferences)</a:t>
            </a:r>
            <a:endParaRPr lang="en-US" sz="3600" dirty="0"/>
          </a:p>
        </p:txBody>
      </p:sp>
      <p:pic>
        <p:nvPicPr>
          <p:cNvPr id="2050" name="Picture 2" descr="C:\Users\angie\AppData\Local\Microsoft\Windows\Temporary Internet Files\Content.IE5\46IK7JFB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11" y="3886200"/>
            <a:ext cx="1326064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Step 2 – Research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Can be based on prior knowledge or observations</a:t>
            </a:r>
          </a:p>
          <a:p>
            <a:pPr lvl="1"/>
            <a:r>
              <a:rPr lang="en-US" sz="3600" dirty="0"/>
              <a:t>Can research information about your topic through library, internet, experts, textbooks</a:t>
            </a:r>
          </a:p>
          <a:p>
            <a:endParaRPr lang="en-US" sz="3600" dirty="0"/>
          </a:p>
        </p:txBody>
      </p:sp>
      <p:pic>
        <p:nvPicPr>
          <p:cNvPr id="3074" name="Picture 2" descr="C:\Users\angie\AppData\Local\Microsoft\Windows\Temporary Internet Files\Content.IE5\R5F6WI76\MC900078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976433" cy="24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possible solution to a scientific question</a:t>
            </a:r>
          </a:p>
          <a:p>
            <a:r>
              <a:rPr lang="en-US" sz="3600" dirty="0"/>
              <a:t>“an educated guess”</a:t>
            </a:r>
          </a:p>
          <a:p>
            <a:r>
              <a:rPr lang="en-US" sz="3600" dirty="0"/>
              <a:t>“If/then statement”</a:t>
            </a:r>
          </a:p>
          <a:p>
            <a:pPr lvl="1"/>
            <a:r>
              <a:rPr lang="en-US" sz="3200" dirty="0"/>
              <a:t>If ______________, then_______</a:t>
            </a:r>
          </a:p>
          <a:p>
            <a:endParaRPr lang="en-US" dirty="0"/>
          </a:p>
        </p:txBody>
      </p:sp>
      <p:pic>
        <p:nvPicPr>
          <p:cNvPr id="4098" name="Picture 2" descr="C:\Users\angie\AppData\Local\Microsoft\Windows\Temporary Internet Files\Content.IE5\H1R1N78W\MC900078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30525"/>
            <a:ext cx="1973263" cy="392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0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Step 4 - Experiment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Variable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en-US" sz="3200" dirty="0"/>
              <a:t>Factor that can change in an experiment</a:t>
            </a:r>
          </a:p>
          <a:p>
            <a:pPr>
              <a:lnSpc>
                <a:spcPct val="80000"/>
              </a:lnSpc>
            </a:pPr>
            <a:r>
              <a:rPr lang="en-US" sz="3600" b="1" dirty="0"/>
              <a:t>Independent/Manipulated Variable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en-US" sz="3200" dirty="0"/>
              <a:t>the variable that is changed to test the hypothesis</a:t>
            </a:r>
          </a:p>
          <a:p>
            <a:pPr>
              <a:lnSpc>
                <a:spcPct val="80000"/>
              </a:lnSpc>
            </a:pPr>
            <a:r>
              <a:rPr lang="en-US" sz="3600" b="1" dirty="0"/>
              <a:t>Dependent/Responding Variable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en-US" sz="3200" dirty="0"/>
              <a:t>the factor that may change in response to the independent variable</a:t>
            </a:r>
          </a:p>
          <a:p>
            <a:endParaRPr lang="en-US" dirty="0"/>
          </a:p>
        </p:txBody>
      </p:sp>
      <p:pic>
        <p:nvPicPr>
          <p:cNvPr id="4" name="Picture 3" descr="C:\Users\angie\AppData\Local\Microsoft\Windows\Temporary Internet Files\Content.IE5\1UK57928\MC9003516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293877"/>
            <a:ext cx="1786550" cy="15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Step 5 -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09160"/>
          </a:xfrm>
        </p:spPr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3600" dirty="0"/>
              <a:t>Facts, figures, and other evidence gathered </a:t>
            </a:r>
            <a:r>
              <a:rPr lang="en-US" sz="3600" dirty="0" smtClean="0"/>
              <a:t>through observations or experiments</a:t>
            </a:r>
            <a:endParaRPr lang="en-US" sz="3600" dirty="0"/>
          </a:p>
          <a:p>
            <a:endParaRPr lang="en-US" dirty="0"/>
          </a:p>
        </p:txBody>
      </p:sp>
      <p:pic>
        <p:nvPicPr>
          <p:cNvPr id="5122" name="Picture 2" descr="C:\Users\angie\AppData\Local\Microsoft\Windows\Temporary Internet Files\Content.IE5\H1R1N78W\MP9004067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63635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7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771</TotalTime>
  <Words>253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PowerPoint Presentation</vt:lpstr>
      <vt:lpstr>Open your notebook to page 1R</vt:lpstr>
      <vt:lpstr>As you view “On the Phone during a Thunderstorm”  </vt:lpstr>
      <vt:lpstr>Scientific Method</vt:lpstr>
      <vt:lpstr>Step 1 – Questions</vt:lpstr>
      <vt:lpstr>Step 2 – Research </vt:lpstr>
      <vt:lpstr>Step 3 - Hypothesis</vt:lpstr>
      <vt:lpstr>Step 4 - Experiment </vt:lpstr>
      <vt:lpstr>Step 5 - Data</vt:lpstr>
      <vt:lpstr>Step 6 - 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</dc:creator>
  <cp:lastModifiedBy>angie</cp:lastModifiedBy>
  <cp:revision>15</cp:revision>
  <dcterms:created xsi:type="dcterms:W3CDTF">2012-09-03T23:43:53Z</dcterms:created>
  <dcterms:modified xsi:type="dcterms:W3CDTF">2014-09-02T04:02:54Z</dcterms:modified>
</cp:coreProperties>
</file>