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1EFFE-C2DC-455A-A7E8-27B80C801A4A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00D33-B81A-4A3A-89C0-3B7ADBAFE7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0836"/>
            <a:ext cx="8229600" cy="796636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gency FB" pitchFamily="34" charset="0"/>
              </a:rPr>
              <a:t>Thursday December 12, 2013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Bellwork:  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Open your notebook to page 31R (</a:t>
            </a:r>
            <a:r>
              <a:rPr lang="en-US" i="1" dirty="0" smtClean="0">
                <a:solidFill>
                  <a:schemeClr val="tx1"/>
                </a:solidFill>
                <a:latin typeface="Century Gothic" pitchFamily="34" charset="0"/>
              </a:rPr>
              <a:t>32R for 4</a:t>
            </a:r>
            <a:r>
              <a:rPr lang="en-US" i="1" baseline="30000" dirty="0" smtClean="0">
                <a:solidFill>
                  <a:schemeClr val="tx1"/>
                </a:solidFill>
                <a:latin typeface="Century Gothic" pitchFamily="34" charset="0"/>
              </a:rPr>
              <a:t>th</a:t>
            </a:r>
            <a:r>
              <a:rPr lang="en-US" i="1" dirty="0" smtClean="0">
                <a:solidFill>
                  <a:schemeClr val="tx1"/>
                </a:solidFill>
                <a:latin typeface="Century Gothic" pitchFamily="34" charset="0"/>
              </a:rPr>
              <a:t> pd</a:t>
            </a:r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).  Copy down the following information….</a:t>
            </a:r>
            <a:endParaRPr lang="en-US" sz="3200" i="1" dirty="0">
              <a:solidFill>
                <a:schemeClr val="tx1"/>
              </a:solidFill>
              <a:latin typeface="Arial Narrow" pitchFamily="34" charset="0"/>
            </a:endParaRPr>
          </a:p>
          <a:p>
            <a:pPr marL="651510" indent="-514350">
              <a:buFont typeface="+mj-lt"/>
              <a:buAutoNum type="arabicPeriod"/>
            </a:pPr>
            <a:r>
              <a:rPr lang="en-US" sz="3200" i="1" dirty="0" smtClean="0">
                <a:solidFill>
                  <a:schemeClr val="tx1"/>
                </a:solidFill>
                <a:latin typeface="Arial Narrow" pitchFamily="34" charset="0"/>
              </a:rPr>
              <a:t>List the following in order from smallest to largest…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i="1" dirty="0" smtClean="0">
                <a:solidFill>
                  <a:schemeClr val="tx1"/>
                </a:solidFill>
                <a:latin typeface="Arial Narrow" pitchFamily="34" charset="0"/>
              </a:rPr>
              <a:t>Solar system, universe, planet, galaxy </a:t>
            </a:r>
          </a:p>
          <a:p>
            <a:pPr marL="457200" lvl="1" indent="0">
              <a:buNone/>
            </a:pPr>
            <a:endParaRPr lang="en-US" i="1" dirty="0" smtClean="0"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5838" y="2935529"/>
            <a:ext cx="15183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planet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9995" y="3581400"/>
            <a:ext cx="37577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Solar system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6622" y="4191000"/>
            <a:ext cx="34355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Galaxy 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2578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Universe</a:t>
            </a:r>
            <a:endParaRPr lang="en-U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70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Have you ever looked up on a clear night and seen a hazy band stretched across the sky</a:t>
            </a:r>
            <a:r>
              <a:rPr lang="en-US" dirty="0" smtClean="0">
                <a:solidFill>
                  <a:schemeClr val="tx1"/>
                </a:solidFill>
              </a:rPr>
              <a:t>?  You are looking into the galaxy we live in.  What is the name of our galaxy?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We live in the …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endParaRPr lang="en-US" dirty="0"/>
          </a:p>
        </p:txBody>
      </p:sp>
      <p:pic>
        <p:nvPicPr>
          <p:cNvPr id="4" name="Picture 2" descr="http://www.danheller.com/images/California/KingsCanyon/Stars/milky_way-galaxy-n-trees-1-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688613"/>
            <a:ext cx="6248400" cy="4169387"/>
          </a:xfrm>
          <a:prstGeom prst="rect">
            <a:avLst/>
          </a:prstGeom>
          <a:noFill/>
        </p:spPr>
      </p:pic>
      <p:pic>
        <p:nvPicPr>
          <p:cNvPr id="1026" name="Picture 2" descr="http://t2.gstatic.com/images?q=tbn:ANd9GcSMxmdCFqku_Y7lMgSNJx8KpoWgd01Bgbkme54mlqyojrlLshf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48" y="2681686"/>
            <a:ext cx="379095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-34636" y="3590835"/>
            <a:ext cx="323503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Galaxy 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4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2" y="1202791"/>
            <a:ext cx="8610601" cy="75502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 am the most</a:t>
            </a:r>
            <a:br>
              <a:rPr lang="en-US" dirty="0" smtClean="0"/>
            </a:br>
            <a:r>
              <a:rPr lang="en-US" dirty="0" smtClean="0"/>
              <a:t>object in our solar system.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What am I?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7199" y="2462"/>
            <a:ext cx="48906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MASSIVE</a:t>
            </a:r>
            <a:endParaRPr lang="en-US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http://static4.wikia.nocookie.net/__cb20110814000944/uncyclopedia/images/e/e5/Blazing-Su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14600"/>
            <a:ext cx="47752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" y="2781806"/>
            <a:ext cx="3180101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THE </a:t>
            </a:r>
          </a:p>
          <a:p>
            <a:pPr algn="ctr"/>
            <a:r>
              <a:rPr lang="en-US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SUN</a:t>
            </a:r>
            <a:endParaRPr lang="en-US" sz="9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42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600200"/>
          </a:xfrm>
        </p:spPr>
        <p:txBody>
          <a:bodyPr/>
          <a:lstStyle/>
          <a:p>
            <a:r>
              <a:rPr lang="en-US" dirty="0" smtClean="0"/>
              <a:t>“It’s one small step for man, one giant leap for </a:t>
            </a:r>
            <a:r>
              <a:rPr lang="en-US" dirty="0" smtClean="0"/>
              <a:t>mankind”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said this as I took the first EVER steps on the moon.  Who am I?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biography.com/imported/images/Biography/Images/Profiles/A/Neil-Armstrong-9188943-2-40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9323" y="2396837"/>
            <a:ext cx="382905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955943"/>
            <a:ext cx="50193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Neil </a:t>
            </a: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Armstrong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88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600200"/>
          </a:xfrm>
        </p:spPr>
        <p:txBody>
          <a:bodyPr/>
          <a:lstStyle/>
          <a:p>
            <a:r>
              <a:rPr lang="en-US" sz="4000" dirty="0" smtClean="0"/>
              <a:t>Russia successfully launched the first artificial satellite in October 1957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name of this satellite is…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eg;base64,/9j/4AAQSkZJRgABAQAAAQABAAD/2wCEAAkGBxQSDxAUERQUEBQUEBUUEBcVFRIXFRcVFRYWFxgWExcYHCggGBwlGxUTITEhJS0rLi4uFyQzODMsNygtLisBCgoKDgwOFBAQFCsaHBwsLCwsLCw0LCwsLCwsKzcrLCwrLCwsLDcsNywsNzcrLCs3LCssKyssKysrNysrKywsLP/AABEIAMUBAAMBIgACEQEDEQH/xAAcAAEAAgIDAQAAAAAAAAAAAAAAAQUEBgIDBwj/xABCEAACAQIEAgcFBgMECwAAAAAAAQIDEQQFEiExQQYTIlFhcYEyQlKRoQcUIzNisTSCkkNTcuEVFnODk6PBw9Hw8f/EABUBAQEAAAAAAAAAAAAAAAAAAAAB/8QAFxEBAAMAAAAAAAAAAAAAAAAAAAERIf/aAAwDAQACEQMRAD8A8NABRzhUa4Nr1O6ONl71pLxRjADL103xTh5cB90T9iSf7mITcDsnh5Lin+51ndSxUo8H89zKwmKpOa+8Qk4b6urcVPwa1KwFcDLdKnL2ZOO+2q3pc4ywUuVpLwAxgcpQa4po4gAAAAAAAAAAAAAAAAAAAAAAAAAAAAAAAAAAAAAA5wqNcG0cABlRx0vetLzOcZUpX1JwfK269TCAGasDq/LkpeHM6KuFnHjFo6kzIpY6cdlJtdz3X1AxyC4wmYUGtOIoOW/t05uM16O8WZH+icLV/h8UoN+5iYum/wDiRvH9gNfBdYzoriqcdToynDlOlarBrv1Qv9SmcbcdmBAAAAAAAAAAAAAAAAAAAAAAAAAAAAAAAAAAAAAASQAMrAZjVoS1Uak6T74SlH524l4umNSp/F0cPjeTdSmo1PSpTs7+JrIA2SSy6stnXwM+5pV6XldWmvqddTorOSvh6tDFrj+HUSmvOnO0l9TXyUyDvxmBqUpaasJU33Si18r8THLjC9JsTCKi6jqwXuVUqkLd1p3svIyIZnhKv8RhnSb4zwstP/KneP1QGvg2iXRzD1rfcsZCpJvalXi6NTheye8WVOaZLVw/5iS3tZtauF76L6rcd7WKK0EtCwEAmxAAAAAAAAAAAAAAAAAAAAAAAAAAAAAAAAAAlIg7Yqyu9+5d/n4AdlDCykr7KKdnKTSin3XfF+CuzOxKc4XdSUpJpdpaYOKgu11k2vh0qNlsvQrqtVytflslwSXckuAlVbd223e7bbbuQXma9GKmHg5SlTrR16VKjLXF7N31LblbzKSCV158916lhlmcVKUm9TtJrrLpS1LbacX7fBc0+53JzadByqSp3UpTThGP5cVzblKKlJvuUYpX4vgB0ZlUdSeqcadN6V+VCMIO3PRG0U/K3DgYtXDSik2tnz5evcZkXqiubW7NgyrBaopNLfbigNNINk6RdHnS7dNdm15Ljbva8P2NcsBALOhkFeVJVdGmm/ZlOUIKX+HU05ehX1qTi2na67mmvmijgAAAAAAAAAAAAAAAAAAAAAAAAASgJR2Rg29k2WmU5T1yUdMlNyUk5WjT6t3V1fd9pS3Xws9YodA6dLBanJTqSipNppLvtHwIPGqWAnJxtF9rdeKfA2HBdB684qWmUVa+6LDKslqdertpKSab4NK/A9nyXHxVCMWk2otX8gPnvEZC6Teu6t8Wxg1MLZtNctj3rpPk1KtOyio8Lu3O3E1XMOgii5dS3OmrJOT7TbV7qPdswPPMtwLs7cWvkbj0ayttu92tle5mYLo1OKcJLZyV3z25G85BkulLs2Aw49H1UotW5NcDRsu+z+n/AKShCqqs6cvxIxpxTjGKeyqSk905JpRW7V7tWPdcHhUopW5FT0xhUo5fi6uFfV14UJTpzUYtrT2mlddyl8wPmLpJiak8XX62aquNWcE4+xaMnFdWvdjtsisOdaq5SlKTcpSblJvi23dt+pwKAAAAAAAAAAAAAAAAAAAAAAAABKIJQFhl+Jnqhu+yko+C32+rPUMqzKpVp04Xcktu++23oed5BSk+s0/DGfrFtL6s9L6C5Y404STU3K/HfS48b+O/yIL/AC7JtVnp3T/94l3hspcbX9fUvMvo2grmTKKW72AwlgU5M7ZZfHZ81uvMyovZM4YmslF+QFXTpU3Ubkr8beL7y5pU0krGvxhvfv4vj8i2wmM1O3cuIFjGJxxFFThKEt1KLi/Jqz/c5xIqVLbvlu/TcD4yxVLRUnH4Zyj8nY6jvx1XXVqyXvVJSXq2zoKAAAAAAAAAAAAAAAAAAAAAAAAAOdKm5NKKcm3ZJJtt+CXEvMF0Zn1kFi39ypy3cqi7VrXWmnfUwLP7P3F1YarNOUqFS+1o1Vrpy9KlNr+Y9MXSTB4ScablKdRwTUKVKc5Sito20rS5dm3Hk+B5jXo5bQ2U5YySqOHtVIQlTkrqpJKN01fS4qSe3ibbkmXYbEq2hQ0ycXCCVJaNtKqODvVvFcW3e7422g3jJM+WYddo14V0Pcc6Otxmk1KrFaur3i1a6atx3sbDhcPqS1Sc9Ldm25WttZN8/m9mafk1CnQvThCFNK/ZUYpPztszbcvxmpJWslsl4Lu8AMv2VpVrclyS7l4B4bXx2J1K97mbS4AYlfCdiy7ivjPTJb2jHu5yfIu60rIrNKfZVrN3ffdAWWHxF0mUH2h5191yvF1U7S6p06f+0q9hW8tTfoWlOV3CMbdpSa35RaT258Txb7dukqqV6eCpO8MO9dd99aS2j46Yt+sn3AeUAAoAAAAAAAAAAAAAAAAAk7sLg51G9EXK3Gy2Xm+CA6CS2o5VCO9apb9FJa5er9lfU7pZlSppqjShB/HL8Sr6SfZj6ICvwuV1aiuo6Y/FK0Yf1S4+hl/dMPSX4tSVWXwUUkk/1VJr9k/MwcTjpzd5Sb822/mzGbA2nL+ms8LGccDRoYbV/aOLq11/vJ7elrFDmOZ1cRNzr1J1ZSd25Nv/ACXoYZIEmx9Fs8dKcVqUWuzFydoSi/7Oo+S+GXuvwNbBB9A5biI1o3jtNe3GdtSfwu3B/RqzWxcYTFOK7XZ3W3M8O6K9MquElFSXX0lZaW7SS7oS7vB3XdY9aybp5l2JilKqqErLs11pa8p+y/mBslDG3fky3pY+NuJrzjTe9GrTmv01YHD7xCndznCHe5VKdvnfYDYMXjttv/JVVczjRfZvOo9lFNJed2a5mXTjA0V2sRGbXu0U6svJNdlerNWx3SPEZhg8YsBQ6mmpQu9OvEVpalJqEo20NJKWlJtq9mBvfTXpFPL8mjUouPXSaoxcpXcZT1SlKPxSSV9++/Kx83VqjlJyk3KUm3Jtttt7ttvi2zcPtJzGq6mGwlZtywmHgqrfvV60Y1ak33+1GP8AKaYAABQAAAAAAAAAJsBAM7K8orYmWmhTlVa46VsvGUntFeZbLI6FCUlja6Tivy8P+JJvuc/Zj9SDXYxu0lu3wLGOSVFFSq2oRfB1Nm/KPEzKuexp7YSjHDpe++3WfnN8PQp6+LnOTcpNt8W22/mwM1dTTtt1r/XtH+lb/M4YnNJSVr7Lgl2Y/wBKK+5BRznVb4/5fI4AAACQIAAAAACSAAAAEo9B6KYqGCw7q1I1JxXVzrU1plGTnJOCcZpxguztL2rwdtkefI3z7QJUqGEwWHoz62dWlSxOLndu8lT6unGPdFfiu36rgaZmmOlXr1a1TedSpKcuHGTvyMUAAAAAAAAlHbQw0pu0YuXkB0kpFvhstpRaeKquEbezTSlPy32Rlf6xU6KtgsPCi/72p+JV9NXZj6IRo6cD0Xrzip1FHDUv7yu9EbfpT3l6ItMNXyzCbuE8xqrnJdXh0/BXvNeZrGMx1StJyqzlUk+cm38u4xiVZC+zrpXXxDauqFO2lU6K6uFlyajx9SiuQCgAAAAAAAAAAAAAAAAAAAAAy8sw3WVEuFt3/wBPrYjMsV1lWcrtq9oauOiK0xT/AJUjJwsurw85c5vTF/Nftq+hWgQAAAAAlIzKGWTaTa0RfOW3yOf32MPyopeMuJi18VOftSb7t9vREFlhpYalvOMsTLlG+mn6tbsx8Tms5XUVGlF+7BWRXgolu5AAAAAAAAAAAAACQgBAAAAAAAAAAAHKnFtpLi3ZebOJn5TS7UpvhCLfr/8AL/IDtz2aUoU48KcEvNtXb/YqznVm5Nt8W7s4AAAAAAAAAAAAAAAAAAAAAAAAkAQSQAAAAAAAAAAAAua8eqwcFwlVlqf+Hj+2n+plfl2G62rCHxS38lvJ/JMzOkmI1V3FcKa0K3hx+u3oBVAAAAAAAAAAAAAAAAAAAAAAAAEgAQAAAAAAAAAAAAA2LojBJYmrxdKk3FfyTl/27epr0mABAAAAAAA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DxAUERQUEBQUEBUUEBcVFRIXFRcVFRYWFxgWExcYHCggGBwlGxUTITEhJS0rLi4uFyQzODMsNygtLisBCgoKDgwOFBAQFCsaHBwsLCwsLCw0LCwsLCwsKzcrLCwrLCwsLDcsNywsNzcrLCs3LCssKyssKysrNysrKywsLP/AABEIAMUBAAMBIgACEQEDEQH/xAAcAAEAAgIDAQAAAAAAAAAAAAAAAQUEBgIDBwj/xABCEAACAQIEAgcFBgMECwAAAAAAAQIDEQQFEiExQQYTIlFhcYEyQlKRoQcUIzNisTSCkkNTcuEVFnODk6PBw9Hw8f/EABUBAQEAAAAAAAAAAAAAAAAAAAAB/8QAFxEBAAMAAAAAAAAAAAAAAAAAAAERIf/aAAwDAQACEQMRAD8A8NABRzhUa4Nr1O6ONl71pLxRjADL103xTh5cB90T9iSf7mITcDsnh5Lin+51ndSxUo8H89zKwmKpOa+8Qk4b6urcVPwa1KwFcDLdKnL2ZOO+2q3pc4ywUuVpLwAxgcpQa4po4gAAAAAAAAAAAAAAAAAAAAAAAAAAAAAAAAAAAAAA5wqNcG0cABlRx0vetLzOcZUpX1JwfK269TCAGasDq/LkpeHM6KuFnHjFo6kzIpY6cdlJtdz3X1AxyC4wmYUGtOIoOW/t05uM16O8WZH+icLV/h8UoN+5iYum/wDiRvH9gNfBdYzoriqcdToynDlOlarBrv1Qv9SmcbcdmBAAAAAAAAAAAAAAAAAAAAAAAAAAAAAAAAAAAAAASQAMrAZjVoS1Uak6T74SlH524l4umNSp/F0cPjeTdSmo1PSpTs7+JrIA2SSy6stnXwM+5pV6XldWmvqddTorOSvh6tDFrj+HUSmvOnO0l9TXyUyDvxmBqUpaasJU33Si18r8THLjC9JsTCKi6jqwXuVUqkLd1p3svIyIZnhKv8RhnSb4zwstP/KneP1QGvg2iXRzD1rfcsZCpJvalXi6NTheye8WVOaZLVw/5iS3tZtauF76L6rcd7WKK0EtCwEAmxAAAAAAAAAAAAAAAAAAAAAAAAAAAAAAAAAAlIg7Yqyu9+5d/n4AdlDCykr7KKdnKTSin3XfF+CuzOxKc4XdSUpJpdpaYOKgu11k2vh0qNlsvQrqtVytflslwSXckuAlVbd223e7bbbuQXma9GKmHg5SlTrR16VKjLXF7N31LblbzKSCV158916lhlmcVKUm9TtJrrLpS1LbacX7fBc0+53JzadByqSp3UpTThGP5cVzblKKlJvuUYpX4vgB0ZlUdSeqcadN6V+VCMIO3PRG0U/K3DgYtXDSik2tnz5evcZkXqiubW7NgyrBaopNLfbigNNINk6RdHnS7dNdm15Ljbva8P2NcsBALOhkFeVJVdGmm/ZlOUIKX+HU05ehX1qTi2na67mmvmijgAAAAAAAAAAAAAAAAAAAAAAAAASgJR2Rg29k2WmU5T1yUdMlNyUk5WjT6t3V1fd9pS3Xws9YodA6dLBanJTqSipNppLvtHwIPGqWAnJxtF9rdeKfA2HBdB684qWmUVa+6LDKslqdertpKSab4NK/A9nyXHxVCMWk2otX8gPnvEZC6Teu6t8Wxg1MLZtNctj3rpPk1KtOyio8Lu3O3E1XMOgii5dS3OmrJOT7TbV7qPdswPPMtwLs7cWvkbj0ayttu92tle5mYLo1OKcJLZyV3z25G85BkulLs2Aw49H1UotW5NcDRsu+z+n/AKShCqqs6cvxIxpxTjGKeyqSk905JpRW7V7tWPdcHhUopW5FT0xhUo5fi6uFfV14UJTpzUYtrT2mlddyl8wPmLpJiak8XX62aquNWcE4+xaMnFdWvdjtsisOdaq5SlKTcpSblJvi23dt+pwKAAAAAAAAAAAAAAAAAAAAAAAABKIJQFhl+Jnqhu+yko+C32+rPUMqzKpVp04Xcktu++23oed5BSk+s0/DGfrFtL6s9L6C5Y404STU3K/HfS48b+O/yIL/AC7JtVnp3T/94l3hspcbX9fUvMvo2grmTKKW72AwlgU5M7ZZfHZ81uvMyovZM4YmslF+QFXTpU3Ubkr8beL7y5pU0krGvxhvfv4vj8i2wmM1O3cuIFjGJxxFFThKEt1KLi/Jqz/c5xIqVLbvlu/TcD4yxVLRUnH4Zyj8nY6jvx1XXVqyXvVJSXq2zoKAAAAAAAAAAAAAAAAAAAAAAAAAOdKm5NKKcm3ZJJtt+CXEvMF0Zn1kFi39ypy3cqi7VrXWmnfUwLP7P3F1YarNOUqFS+1o1Vrpy9KlNr+Y9MXSTB4ScablKdRwTUKVKc5Sito20rS5dm3Hk+B5jXo5bQ2U5YySqOHtVIQlTkrqpJKN01fS4qSe3ibbkmXYbEq2hQ0ycXCCVJaNtKqODvVvFcW3e7422g3jJM+WYddo14V0Pcc6Otxmk1KrFaur3i1a6atx3sbDhcPqS1Sc9Ldm25WttZN8/m9mafk1CnQvThCFNK/ZUYpPztszbcvxmpJWslsl4Lu8AMv2VpVrclyS7l4B4bXx2J1K97mbS4AYlfCdiy7ivjPTJb2jHu5yfIu60rIrNKfZVrN3ffdAWWHxF0mUH2h5191yvF1U7S6p06f+0q9hW8tTfoWlOV3CMbdpSa35RaT258Txb7dukqqV6eCpO8MO9dd99aS2j46Yt+sn3AeUAAoAAAAAAAAAAAAAAAAAk7sLg51G9EXK3Gy2Xm+CA6CS2o5VCO9apb9FJa5er9lfU7pZlSppqjShB/HL8Sr6SfZj6ICvwuV1aiuo6Y/FK0Yf1S4+hl/dMPSX4tSVWXwUUkk/1VJr9k/MwcTjpzd5Sb822/mzGbA2nL+ms8LGccDRoYbV/aOLq11/vJ7elrFDmOZ1cRNzr1J1ZSd25Nv/ACXoYZIEmx9Fs8dKcVqUWuzFydoSi/7Oo+S+GXuvwNbBB9A5biI1o3jtNe3GdtSfwu3B/RqzWxcYTFOK7XZ3W3M8O6K9MquElFSXX0lZaW7SS7oS7vB3XdY9aybp5l2JilKqqErLs11pa8p+y/mBslDG3fky3pY+NuJrzjTe9GrTmv01YHD7xCndznCHe5VKdvnfYDYMXjttv/JVVczjRfZvOo9lFNJed2a5mXTjA0V2sRGbXu0U6svJNdlerNWx3SPEZhg8YsBQ6mmpQu9OvEVpalJqEo20NJKWlJtq9mBvfTXpFPL8mjUouPXSaoxcpXcZT1SlKPxSSV9++/Kx83VqjlJyk3KUm3Jtttt7ttvi2zcPtJzGq6mGwlZtywmHgqrfvV60Y1ak33+1GP8AKaYAABQAAAAAAAAAJsBAM7K8orYmWmhTlVa46VsvGUntFeZbLI6FCUlja6Tivy8P+JJvuc/Zj9SDXYxu0lu3wLGOSVFFSq2oRfB1Nm/KPEzKuexp7YSjHDpe++3WfnN8PQp6+LnOTcpNt8W22/mwM1dTTtt1r/XtH+lb/M4YnNJSVr7Lgl2Y/wBKK+5BRznVb4/5fI4AAACQIAAAAACSAAAAEo9B6KYqGCw7q1I1JxXVzrU1plGTnJOCcZpxguztL2rwdtkefI3z7QJUqGEwWHoz62dWlSxOLndu8lT6unGPdFfiu36rgaZmmOlXr1a1TedSpKcuHGTvyMUAAAAAAAAlHbQw0pu0YuXkB0kpFvhstpRaeKquEbezTSlPy32Rlf6xU6KtgsPCi/72p+JV9NXZj6IRo6cD0Xrzip1FHDUv7yu9EbfpT3l6ItMNXyzCbuE8xqrnJdXh0/BXvNeZrGMx1StJyqzlUk+cm38u4xiVZC+zrpXXxDauqFO2lU6K6uFlyajx9SiuQCgAAAAAAAAAAAAAAAAAAAAAy8sw3WVEuFt3/wBPrYjMsV1lWcrtq9oauOiK0xT/AJUjJwsurw85c5vTF/Nftq+hWgQAAAAAlIzKGWTaTa0RfOW3yOf32MPyopeMuJi18VOftSb7t9vREFlhpYalvOMsTLlG+mn6tbsx8Tms5XUVGlF+7BWRXgolu5AAAAAAAAAAAAACQgBAAAAAAAAAAAHKnFtpLi3ZebOJn5TS7UpvhCLfr/8AL/IDtz2aUoU48KcEvNtXb/YqznVm5Nt8W7s4AAAAAAAAAAAAAAAAAAAAAAAAkAQSQAAAAAAAAAAAAua8eqwcFwlVlqf+Hj+2n+plfl2G62rCHxS38lvJ/JMzOkmI1V3FcKa0K3hx+u3oBVAAAAAAAAAAAAAAAAAAAAAAAAEgAQAAAAAAAAAAAAA2LojBJYmrxdKk3FfyTl/27epr0mABAAAAAAAAP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://www.bis-space.com/wp-content/uploads/2011/03/Sputnik-1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4937614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912354" y="4495800"/>
            <a:ext cx="39725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Sputnik 1</a:t>
            </a:r>
            <a:endParaRPr 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26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What is a space probe?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575" y="914400"/>
            <a:ext cx="8912225" cy="5943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space probe </a:t>
            </a:r>
            <a:r>
              <a:rPr lang="en-US" dirty="0">
                <a:solidFill>
                  <a:schemeClr val="tx1"/>
                </a:solidFill>
              </a:rPr>
              <a:t>is a spacecraft that travels through space to collect science information. Probes do not have astronauts. Probes send data back to Earth for scientists to study. </a:t>
            </a:r>
          </a:p>
        </p:txBody>
      </p:sp>
      <p:pic>
        <p:nvPicPr>
          <p:cNvPr id="5122" name="Picture 2" descr="https://encrypted-tbn2.gstatic.com/images?q=tbn:ANd9GcTBe0DeqzXvo2HqtYAPPVGALPfqfv9hsynYYcUs8Y2Tc2y3FA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25358"/>
            <a:ext cx="3505200" cy="2137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bc.co.uk/schools/gcsebitesize/science/images/ph_earth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20441"/>
            <a:ext cx="260985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scienceclarified.com/images/uesc_09_img053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590800"/>
            <a:ext cx="2914650" cy="169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11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Thursday December 12, 2013</vt:lpstr>
      <vt:lpstr>Slide 2</vt:lpstr>
      <vt:lpstr>I am the most object in our solar system.  </vt:lpstr>
      <vt:lpstr>“It’s one small step for man, one giant leap for mankind”</vt:lpstr>
      <vt:lpstr>Russia successfully launched the first artificial satellite in October 1957</vt:lpstr>
      <vt:lpstr>What is a space probe?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December 12, 2013</dc:title>
  <dc:creator>ahawks</dc:creator>
  <cp:lastModifiedBy>ahawks</cp:lastModifiedBy>
  <cp:revision>1</cp:revision>
  <dcterms:created xsi:type="dcterms:W3CDTF">2013-12-12T18:13:35Z</dcterms:created>
  <dcterms:modified xsi:type="dcterms:W3CDTF">2013-12-12T18:13:53Z</dcterms:modified>
</cp:coreProperties>
</file>