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92DC0AE-6F99-4786-90CD-E5F4E272E7E6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DAE83A5-3C40-4FAC-A3B7-B7D3EE89A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C0AE-6F99-4786-90CD-E5F4E272E7E6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83A5-3C40-4FAC-A3B7-B7D3EE89A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C0AE-6F99-4786-90CD-E5F4E272E7E6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83A5-3C40-4FAC-A3B7-B7D3EE89A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92DC0AE-6F99-4786-90CD-E5F4E272E7E6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83A5-3C40-4FAC-A3B7-B7D3EE89A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92DC0AE-6F99-4786-90CD-E5F4E272E7E6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DAE83A5-3C40-4FAC-A3B7-B7D3EE89AB9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92DC0AE-6F99-4786-90CD-E5F4E272E7E6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DAE83A5-3C40-4FAC-A3B7-B7D3EE89A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92DC0AE-6F99-4786-90CD-E5F4E272E7E6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DAE83A5-3C40-4FAC-A3B7-B7D3EE89A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C0AE-6F99-4786-90CD-E5F4E272E7E6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83A5-3C40-4FAC-A3B7-B7D3EE89A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92DC0AE-6F99-4786-90CD-E5F4E272E7E6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DAE83A5-3C40-4FAC-A3B7-B7D3EE89A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92DC0AE-6F99-4786-90CD-E5F4E272E7E6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DAE83A5-3C40-4FAC-A3B7-B7D3EE89A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92DC0AE-6F99-4786-90CD-E5F4E272E7E6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DAE83A5-3C40-4FAC-A3B7-B7D3EE89A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92DC0AE-6F99-4786-90CD-E5F4E272E7E6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DAE83A5-3C40-4FAC-A3B7-B7D3EE89A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akespy.com/storage/post-images/smarties%20candy.jpeg?__SQUARESPACE_CACHEVERSION=13360953161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0"/>
            <a:ext cx="3200400" cy="2192275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Explain the term solubility.  Take your best guess!</a:t>
            </a:r>
          </a:p>
          <a:p>
            <a:endParaRPr lang="en-US" dirty="0" smtClean="0"/>
          </a:p>
          <a:p>
            <a:r>
              <a:rPr lang="en-US" dirty="0" smtClean="0"/>
              <a:t>If you place a </a:t>
            </a:r>
            <a:r>
              <a:rPr lang="en-US" dirty="0" err="1" smtClean="0"/>
              <a:t>smartie</a:t>
            </a:r>
            <a:r>
              <a:rPr lang="en-US" dirty="0" smtClean="0"/>
              <a:t> on your tongue w/o biting it, how long do you think it will take to dissolve? 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	</a:t>
            </a:r>
            <a:endParaRPr lang="en-US" dirty="0" smtClean="0"/>
          </a:p>
          <a:p>
            <a:pPr lvl="1"/>
            <a:r>
              <a:rPr lang="en-US" dirty="0" smtClean="0"/>
              <a:t>Write your hypothesis on page 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19L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6189517" cy="224676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lIns="91440" tIns="45720" rIns="91440" bIns="45720">
            <a:spAutoFit/>
            <a:sp3d/>
          </a:bodyPr>
          <a:lstStyle/>
          <a:p>
            <a:pPr algn="ctr"/>
            <a:r>
              <a:rPr lang="en-US" sz="5400" b="1" cap="none" spc="0" dirty="0" err="1" smtClean="0">
                <a:ln w="31550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Smarties</a:t>
            </a:r>
            <a:r>
              <a:rPr lang="en-US" sz="5400" b="1" cap="none" spc="0" dirty="0" smtClean="0">
                <a:ln w="31550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&amp; Solubility</a:t>
            </a:r>
          </a:p>
          <a:p>
            <a:pPr algn="ctr"/>
            <a:r>
              <a:rPr lang="en-US" sz="3200" b="1" dirty="0" smtClean="0">
                <a:ln w="31550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(write this title on page </a:t>
            </a:r>
            <a:r>
              <a:rPr lang="en-US" sz="3200" b="1" dirty="0" smtClean="0">
                <a:ln w="31550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19L)</a:t>
            </a:r>
            <a:endParaRPr lang="en-US" sz="3200" b="1" dirty="0" smtClean="0">
              <a:ln w="31550" cmpd="sng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 my “go” take your </a:t>
            </a:r>
            <a:r>
              <a:rPr lang="en-US" dirty="0" err="1" smtClean="0"/>
              <a:t>smartie</a:t>
            </a:r>
            <a:r>
              <a:rPr lang="en-US" dirty="0" smtClean="0"/>
              <a:t> and place it on your tongue.</a:t>
            </a:r>
          </a:p>
          <a:p>
            <a:pPr lvl="1"/>
            <a:r>
              <a:rPr lang="en-US" dirty="0" smtClean="0"/>
              <a:t>Move the whole </a:t>
            </a:r>
            <a:r>
              <a:rPr lang="en-US" dirty="0" err="1" smtClean="0"/>
              <a:t>smartie</a:t>
            </a:r>
            <a:r>
              <a:rPr lang="en-US" dirty="0" smtClean="0"/>
              <a:t> around in your mouth w/ your tongue</a:t>
            </a:r>
          </a:p>
          <a:p>
            <a:pPr lvl="1"/>
            <a:r>
              <a:rPr lang="en-US" dirty="0" smtClean="0"/>
              <a:t>DO NOT BITE IT!  Just let the </a:t>
            </a:r>
            <a:r>
              <a:rPr lang="en-US" dirty="0" err="1" smtClean="0"/>
              <a:t>smartie</a:t>
            </a:r>
            <a:r>
              <a:rPr lang="en-US" dirty="0" smtClean="0"/>
              <a:t> sit on your tongue</a:t>
            </a:r>
          </a:p>
          <a:p>
            <a:endParaRPr lang="en-US" dirty="0" smtClean="0"/>
          </a:p>
          <a:p>
            <a:r>
              <a:rPr lang="en-US" dirty="0" smtClean="0"/>
              <a:t>Write down how long it took for your </a:t>
            </a:r>
            <a:r>
              <a:rPr lang="en-US" dirty="0" err="1" smtClean="0"/>
              <a:t>smartie</a:t>
            </a:r>
            <a:r>
              <a:rPr lang="en-US" dirty="0" smtClean="0"/>
              <a:t> to dissolve.</a:t>
            </a:r>
          </a:p>
          <a:p>
            <a:pPr lvl="1"/>
            <a:r>
              <a:rPr lang="en-US" dirty="0" smtClean="0"/>
              <a:t>Whole </a:t>
            </a:r>
            <a:r>
              <a:rPr lang="en-US" dirty="0" err="1" smtClean="0"/>
              <a:t>Smartie</a:t>
            </a:r>
            <a:r>
              <a:rPr lang="en-US" dirty="0" smtClean="0"/>
              <a:t> = ________</a:t>
            </a:r>
            <a:endParaRPr lang="en-US" dirty="0"/>
          </a:p>
        </p:txBody>
      </p:sp>
      <p:pic>
        <p:nvPicPr>
          <p:cNvPr id="4" name="Picture 2" descr="http://www.cakespy.com/storage/post-images/smarties%20candy.jpeg?__SQUARESPACE_CACHEVERSION=13360953161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30424" y="1"/>
            <a:ext cx="2113576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Smarties</a:t>
            </a:r>
            <a:r>
              <a:rPr lang="en-US" b="1" dirty="0" smtClean="0"/>
              <a:t>…Take Two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you place a </a:t>
            </a:r>
            <a:r>
              <a:rPr lang="en-US" dirty="0" err="1" smtClean="0"/>
              <a:t>smartie</a:t>
            </a:r>
            <a:r>
              <a:rPr lang="en-US" dirty="0" smtClean="0"/>
              <a:t> on your tongue and bite it in half, how long do you think it will take to dissolve?   	</a:t>
            </a:r>
          </a:p>
          <a:p>
            <a:pPr lvl="1"/>
            <a:r>
              <a:rPr lang="en-US" dirty="0" smtClean="0"/>
              <a:t>Write your hypothesis #2 on page 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19L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On my go, take your second </a:t>
            </a:r>
            <a:r>
              <a:rPr lang="en-US" dirty="0" err="1" smtClean="0"/>
              <a:t>smartie</a:t>
            </a:r>
            <a:r>
              <a:rPr lang="en-US" dirty="0" smtClean="0"/>
              <a:t> and place it on your tongue.</a:t>
            </a:r>
          </a:p>
          <a:p>
            <a:r>
              <a:rPr lang="en-US" dirty="0" smtClean="0"/>
              <a:t>Bite the </a:t>
            </a:r>
            <a:r>
              <a:rPr lang="en-US" dirty="0" err="1" smtClean="0"/>
              <a:t>smartie</a:t>
            </a:r>
            <a:r>
              <a:rPr lang="en-US" dirty="0" smtClean="0"/>
              <a:t> in half, then move it around in your mouth w/ your tongue</a:t>
            </a:r>
            <a:endParaRPr lang="en-US" dirty="0"/>
          </a:p>
        </p:txBody>
      </p:sp>
      <p:pic>
        <p:nvPicPr>
          <p:cNvPr id="4" name="Picture 2" descr="http://www.cakespy.com/storage/post-images/smarties%20candy.jpeg?__SQUARESPACE_CACHEVERSION=13360953161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30424" y="1"/>
            <a:ext cx="2113576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down how long it took for your </a:t>
            </a:r>
            <a:r>
              <a:rPr lang="en-US" dirty="0" err="1" smtClean="0"/>
              <a:t>smartie</a:t>
            </a:r>
            <a:r>
              <a:rPr lang="en-US" dirty="0" smtClean="0"/>
              <a:t> to dissolve.</a:t>
            </a:r>
          </a:p>
          <a:p>
            <a:pPr lvl="1"/>
            <a:r>
              <a:rPr lang="en-US" dirty="0" smtClean="0"/>
              <a:t>Bitten </a:t>
            </a:r>
            <a:r>
              <a:rPr lang="en-US" dirty="0" err="1" smtClean="0"/>
              <a:t>Smartie</a:t>
            </a:r>
            <a:r>
              <a:rPr lang="en-US" dirty="0" smtClean="0"/>
              <a:t> = ________</a:t>
            </a:r>
          </a:p>
          <a:p>
            <a:endParaRPr lang="en-US" dirty="0" smtClean="0"/>
          </a:p>
          <a:p>
            <a:r>
              <a:rPr lang="en-US" dirty="0" smtClean="0"/>
              <a:t>Was there a difference in results?  Why or why not?  Explain on page 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19L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2" descr="http://www.cakespy.com/storage/post-images/smarties%20candy.jpeg?__SQUARESPACE_CACHEVERSION=13360953161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30424" y="1"/>
            <a:ext cx="2113576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527</TotalTime>
  <Words>159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Verve</vt:lpstr>
      <vt:lpstr>Slide 1</vt:lpstr>
      <vt:lpstr>Slide 2</vt:lpstr>
      <vt:lpstr>Smarties…Take Two</vt:lpstr>
      <vt:lpstr>Slide 4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ahawks</dc:creator>
  <cp:lastModifiedBy>ahawks</cp:lastModifiedBy>
  <cp:revision>7</cp:revision>
  <dcterms:created xsi:type="dcterms:W3CDTF">2012-10-26T11:23:40Z</dcterms:created>
  <dcterms:modified xsi:type="dcterms:W3CDTF">2014-10-21T15:28:14Z</dcterms:modified>
</cp:coreProperties>
</file>