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3" r:id="rId6"/>
    <p:sldId id="270" r:id="rId7"/>
    <p:sldId id="265" r:id="rId8"/>
    <p:sldId id="262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95160-5A77-481B-AD0B-80FF8604BD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018BA-2E46-4C89-AE7A-C5B977197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asa.gov/mission_pages/LRO/news/eclipse-video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earthsystem/tides/preview.we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earth-orbi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ZIB_leg75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QRNzepe4w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Rotation, Revolution, &amp; Seasons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occurs when the Moon passes between the Sun and the Earth, and the Moon fully or partially blocks the Sun</a:t>
            </a:r>
          </a:p>
          <a:p>
            <a:endParaRPr lang="en-US" dirty="0" smtClean="0"/>
          </a:p>
          <a:p>
            <a:r>
              <a:rPr lang="en-US" dirty="0" smtClean="0"/>
              <a:t>(show file - ess05_vid_totaleclipse_450)</a:t>
            </a:r>
          </a:p>
          <a:p>
            <a:endParaRPr lang="en-US" dirty="0"/>
          </a:p>
        </p:txBody>
      </p:sp>
      <p:pic>
        <p:nvPicPr>
          <p:cNvPr id="21506" name="Picture 2" descr="http://eoimages.gsfc.nasa.gov/ve/12834/eclipse0002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0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lunar eclipse occurs when the Moon passes behind the Earth so that the Earth blocks the Sun's rays from striking the Moon. </a:t>
            </a:r>
          </a:p>
          <a:p>
            <a:r>
              <a:rPr lang="en-US" dirty="0" smtClean="0"/>
              <a:t>This can occur only when the Sun, Earth, and Moon are aligned exactly, or very closely so, with the Earth in the middle. </a:t>
            </a:r>
          </a:p>
          <a:p>
            <a:pPr lvl="1"/>
            <a:r>
              <a:rPr lang="en-US" dirty="0" smtClean="0"/>
              <a:t>Hence, a lunar eclipse can only occur the night of a full moon. </a:t>
            </a:r>
          </a:p>
          <a:p>
            <a:pPr lvl="1"/>
            <a:r>
              <a:rPr lang="en-US" dirty="0" smtClean="0">
                <a:hlinkClick r:id="rId2"/>
              </a:rPr>
              <a:t>NASA - NASA Releases New Lunar Eclipse </a:t>
            </a:r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  <a:p>
            <a:pPr lvl="1"/>
            <a:r>
              <a:rPr lang="en-US" dirty="0" smtClean="0"/>
              <a:t>http://www.nasa.gov/mission_pages/LRO/news/eclipse-video.html</a:t>
            </a:r>
            <a:endParaRPr lang="en-US" dirty="0"/>
          </a:p>
        </p:txBody>
      </p:sp>
      <p:pic>
        <p:nvPicPr>
          <p:cNvPr id="25602" name="Picture 2" descr="http://i.huffpost.com/gen/230219/LUNAR-ECLIPSE-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0"/>
            <a:ext cx="2857500" cy="1902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main cause of tides on Earth?</a:t>
            </a:r>
          </a:p>
          <a:p>
            <a:endParaRPr lang="en-US" dirty="0" smtClean="0"/>
          </a:p>
          <a:p>
            <a:r>
              <a:rPr lang="en-US" dirty="0" smtClean="0"/>
              <a:t>Explain why there are two high tides and two low tides.</a:t>
            </a:r>
          </a:p>
          <a:p>
            <a:endParaRPr lang="en-US" dirty="0" smtClean="0"/>
          </a:p>
          <a:p>
            <a:r>
              <a:rPr lang="en-US" dirty="0" err="1" smtClean="0">
                <a:hlinkClick r:id="rId2"/>
              </a:rPr>
              <a:t>BrainPOP</a:t>
            </a:r>
            <a:r>
              <a:rPr lang="en-US" dirty="0" smtClean="0">
                <a:hlinkClick r:id="rId2"/>
              </a:rPr>
              <a:t> | Science | Learn about Tides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Earth have day &amp; night?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Earth rotates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Rotation</a:t>
            </a:r>
            <a:r>
              <a:rPr lang="en-US" dirty="0" smtClean="0"/>
              <a:t> is the spin of an object about its axis.</a:t>
            </a:r>
          </a:p>
          <a:p>
            <a:pPr lvl="1"/>
            <a:r>
              <a:rPr lang="en-US" dirty="0" smtClean="0"/>
              <a:t>The Earth rotates once a day (once every 24 hours).</a:t>
            </a:r>
          </a:p>
        </p:txBody>
      </p:sp>
      <p:pic>
        <p:nvPicPr>
          <p:cNvPr id="6148" name="Picture 4" descr="Earth-03-june.gif (23090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5814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90462" y="500338"/>
            <a:ext cx="5039276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Earth have seasons?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yearly cycle of the Earth’s seasons is caused by the tilt of Earth’s axis as it revolves around the sun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Revolution</a:t>
            </a:r>
            <a:r>
              <a:rPr lang="en-US" dirty="0" smtClean="0"/>
              <a:t> is the orbit of one object around another.</a:t>
            </a:r>
          </a:p>
          <a:p>
            <a:pPr lvl="1"/>
            <a:r>
              <a:rPr lang="en-US" dirty="0" smtClean="0">
                <a:hlinkClick r:id="rId2"/>
              </a:rPr>
              <a:t>Earth's Orbit and Daylight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http://www.mathsisfun.com/earth-orbit.html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Earth’s Seasons in the N. Hemisphere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 in N. Hemisphere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Approximate</a:t>
                      </a:r>
                      <a:r>
                        <a:rPr lang="en-US" b="1" baseline="0" dirty="0" smtClean="0"/>
                        <a:t> Date each year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Length of Daytime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Hemisphere</a:t>
                      </a:r>
                      <a:r>
                        <a:rPr lang="en-US" b="1" baseline="0" dirty="0" smtClean="0"/>
                        <a:t> that is tilted toward the sun</a:t>
                      </a:r>
                      <a:endParaRPr lang="en-US" b="1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Solstice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r>
                        <a:rPr lang="en-US" baseline="0" dirty="0" smtClean="0"/>
                        <a:t>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Longest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Northern</a:t>
                      </a:r>
                      <a:endParaRPr lang="en-US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r>
                        <a:rPr lang="en-US" dirty="0" smtClean="0"/>
                        <a:t>Autumnal Equinox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r>
                        <a:rPr lang="en-US" baseline="0" dirty="0" smtClean="0"/>
                        <a:t>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Daytime &amp;</a:t>
                      </a:r>
                      <a:r>
                        <a:rPr lang="en-US" baseline="0" dirty="0" smtClean="0"/>
                        <a:t> Night time both 12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</a:t>
                      </a:r>
                      <a:endParaRPr lang="en-US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r>
                        <a:rPr lang="en-US" dirty="0" smtClean="0"/>
                        <a:t>Winter Solstice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Shortest</a:t>
                      </a:r>
                      <a:r>
                        <a:rPr lang="en-US" baseline="0" dirty="0" smtClean="0"/>
                        <a:t>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Southern</a:t>
                      </a:r>
                      <a:endParaRPr lang="en-US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r>
                        <a:rPr lang="en-US" dirty="0" smtClean="0"/>
                        <a:t>Vernal (Spring) Equinox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Daytime &amp;</a:t>
                      </a:r>
                      <a:r>
                        <a:rPr lang="en-US" baseline="0" dirty="0" smtClean="0"/>
                        <a:t> Night time both 12 hours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Phases, Eclipses, Tides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does it take the moon…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rotate once on its axis?</a:t>
            </a:r>
          </a:p>
          <a:p>
            <a:pPr lvl="1"/>
            <a:r>
              <a:rPr lang="en-US" dirty="0" smtClean="0"/>
              <a:t>It takes 27.3 days</a:t>
            </a:r>
          </a:p>
          <a:p>
            <a:r>
              <a:rPr lang="en-US" dirty="0" smtClean="0"/>
              <a:t>To revolve once around the Earth?</a:t>
            </a:r>
          </a:p>
          <a:p>
            <a:pPr lvl="1"/>
            <a:r>
              <a:rPr lang="en-US" dirty="0" smtClean="0"/>
              <a:t>It takes 27.3 days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day &amp; a year on the moon are the same length</a:t>
            </a:r>
          </a:p>
          <a:p>
            <a:pPr lvl="1"/>
            <a:r>
              <a:rPr lang="en-US" dirty="0" smtClean="0">
                <a:hlinkClick r:id="rId2"/>
              </a:rPr>
              <a:t>Synchronous Rotation of the Moon – YouTube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http://www.youtube.com/watch?v=OZIB_leg75Q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Phases of the Moon – YouTube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http://www.youtube.com/watch?v=AQRNzepe4wI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Waxing vs. Waning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“Waxing” refers to the </a:t>
            </a:r>
            <a:r>
              <a:rPr lang="en-US" b="1" u="sng" dirty="0" smtClean="0">
                <a:solidFill>
                  <a:srgbClr val="FF0000"/>
                </a:solidFill>
              </a:rPr>
              <a:t>increase </a:t>
            </a:r>
            <a:r>
              <a:rPr lang="en-US" dirty="0" smtClean="0"/>
              <a:t>of light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“Waning” refers to the </a:t>
            </a:r>
            <a:r>
              <a:rPr lang="en-US" b="1" u="sng" dirty="0" smtClean="0">
                <a:solidFill>
                  <a:srgbClr val="FF0000"/>
                </a:solidFill>
              </a:rPr>
              <a:t>decrease </a:t>
            </a:r>
            <a:r>
              <a:rPr lang="en-US" dirty="0" smtClean="0"/>
              <a:t>of 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373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Rotation, Revolution, &amp; Seasons</vt:lpstr>
      <vt:lpstr>Why does Earth have day &amp; night?</vt:lpstr>
      <vt:lpstr>Slide 3</vt:lpstr>
      <vt:lpstr>Why does Earth have seasons?</vt:lpstr>
      <vt:lpstr>Earth’s Seasons in the N. Hemisphere</vt:lpstr>
      <vt:lpstr>Phases, Eclipses, Tides</vt:lpstr>
      <vt:lpstr>How long does it take the moon…</vt:lpstr>
      <vt:lpstr>Phases of the Moon</vt:lpstr>
      <vt:lpstr>Waxing vs. Waning</vt:lpstr>
      <vt:lpstr>Solar Eclipse</vt:lpstr>
      <vt:lpstr>Lunar Eclipse</vt:lpstr>
      <vt:lpstr>Slide 12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ahawks</dc:creator>
  <cp:lastModifiedBy>ahawks</cp:lastModifiedBy>
  <cp:revision>6</cp:revision>
  <dcterms:created xsi:type="dcterms:W3CDTF">2012-02-29T17:56:16Z</dcterms:created>
  <dcterms:modified xsi:type="dcterms:W3CDTF">2013-03-22T15:25:45Z</dcterms:modified>
</cp:coreProperties>
</file>