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8" r:id="rId4"/>
    <p:sldId id="289" r:id="rId5"/>
    <p:sldId id="290" r:id="rId6"/>
    <p:sldId id="291" r:id="rId7"/>
    <p:sldId id="293" r:id="rId8"/>
    <p:sldId id="294" r:id="rId9"/>
    <p:sldId id="295" r:id="rId10"/>
    <p:sldId id="292" r:id="rId11"/>
    <p:sldId id="28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60"/>
  </p:normalViewPr>
  <p:slideViewPr>
    <p:cSldViewPr>
      <p:cViewPr>
        <p:scale>
          <a:sx n="100" d="100"/>
          <a:sy n="100" d="100"/>
        </p:scale>
        <p:origin x="294" y="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0844A-4877-4670-B080-98742CC7171F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C657-8714-4800-A776-4959F10DC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dismissal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6351"/>
            <a:ext cx="7772400" cy="1470025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Afternoon Dismissal</a:t>
            </a:r>
            <a:endParaRPr lang="en-US" sz="4500" b="1" dirty="0"/>
          </a:p>
        </p:txBody>
      </p:sp>
      <p:sp>
        <p:nvSpPr>
          <p:cNvPr id="5" name="Rectangle 4"/>
          <p:cNvSpPr/>
          <p:nvPr/>
        </p:nvSpPr>
        <p:spPr>
          <a:xfrm>
            <a:off x="2371141" y="4915697"/>
            <a:ext cx="44017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Ligon</a:t>
            </a:r>
            <a:r>
              <a:rPr lang="en-US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GT Magnet Middle School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http://politicalecho.com/wp-content/uploads/2013/04/tampering-with-school-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181600" cy="3701143"/>
          </a:xfrm>
          <a:prstGeom prst="rect">
            <a:avLst/>
          </a:prstGeom>
          <a:noFill/>
        </p:spPr>
      </p:pic>
      <p:pic>
        <p:nvPicPr>
          <p:cNvPr id="6" name="dismissa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66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uesfacts.org/images/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06348"/>
            <a:ext cx="2819400" cy="2451652"/>
          </a:xfrm>
          <a:prstGeom prst="rect">
            <a:avLst/>
          </a:prstGeom>
          <a:noFill/>
        </p:spPr>
      </p:pic>
      <p:pic>
        <p:nvPicPr>
          <p:cNvPr id="9" name="Picture 2" descr="http://www.uesfacts.org/images/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06348"/>
            <a:ext cx="2819400" cy="2451652"/>
          </a:xfrm>
          <a:prstGeom prst="rect">
            <a:avLst/>
          </a:prstGeom>
          <a:noFill/>
        </p:spPr>
      </p:pic>
      <p:pic>
        <p:nvPicPr>
          <p:cNvPr id="8" name="Picture 2" descr="http://www.uesfacts.org/images/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06348"/>
            <a:ext cx="2819400" cy="2451652"/>
          </a:xfrm>
          <a:prstGeom prst="rect">
            <a:avLst/>
          </a:prstGeom>
          <a:noFill/>
        </p:spPr>
      </p:pic>
      <p:pic>
        <p:nvPicPr>
          <p:cNvPr id="41986" name="Picture 2" descr="http://www.uesfacts.org/images/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6348"/>
            <a:ext cx="2819400" cy="2451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Dismissal Tips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Your safety is our number one priority.  Running and </a:t>
            </a:r>
            <a:r>
              <a:rPr lang="en-US" sz="2500" dirty="0" err="1" smtClean="0"/>
              <a:t>horseplaying</a:t>
            </a:r>
            <a:r>
              <a:rPr lang="en-US" sz="2500" dirty="0" smtClean="0"/>
              <a:t> isn’t allowed.</a:t>
            </a:r>
          </a:p>
          <a:p>
            <a:r>
              <a:rPr lang="en-US" sz="2500" dirty="0" smtClean="0"/>
              <a:t>While talking with friends is allowed, running around or visiting friends in another area is not.  We don’t want you to miss your ride.</a:t>
            </a:r>
          </a:p>
          <a:p>
            <a:r>
              <a:rPr lang="en-US" sz="2500" dirty="0" smtClean="0"/>
              <a:t>Keep track of your jacket, instrument, and backpack at all times.</a:t>
            </a:r>
          </a:p>
          <a:p>
            <a:r>
              <a:rPr lang="en-US" sz="2500" dirty="0" smtClean="0"/>
              <a:t>Walk on walkways only.  Students should not walk in the street or through planted areas.</a:t>
            </a:r>
          </a:p>
          <a:p>
            <a:r>
              <a:rPr lang="en-US" sz="2500" dirty="0" smtClean="0"/>
              <a:t>We like our trees, plants and flowers at </a:t>
            </a:r>
            <a:r>
              <a:rPr lang="en-US" sz="2500" dirty="0" err="1" smtClean="0"/>
              <a:t>Ligon</a:t>
            </a:r>
            <a:r>
              <a:rPr lang="en-US" sz="2500" dirty="0" smtClean="0"/>
              <a:t>.  Please enjoy them from a distance.</a:t>
            </a:r>
            <a:endParaRPr lang="en-US" sz="2500" dirty="0"/>
          </a:p>
        </p:txBody>
      </p:sp>
    </p:spTree>
  </p:cSld>
  <p:clrMapOvr>
    <a:masterClrMapping/>
  </p:clrMapOvr>
  <p:transition advTm="2936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In preparation for dismissal, students should have their backpacks, instruments, and materials with them during seventh period.</a:t>
            </a:r>
          </a:p>
          <a:p>
            <a:pPr lvl="0"/>
            <a:r>
              <a:rPr lang="en-US" sz="2200" dirty="0" smtClean="0"/>
              <a:t>Once dismissed, students should exit the building in an orderly manner.</a:t>
            </a:r>
          </a:p>
          <a:p>
            <a:pPr lvl="0"/>
            <a:r>
              <a:rPr lang="en-US" sz="2200" dirty="0" smtClean="0"/>
              <a:t>Walkers should exit the building and immediately leave campus.</a:t>
            </a:r>
          </a:p>
          <a:p>
            <a:r>
              <a:rPr lang="en-US" sz="2200" dirty="0" smtClean="0"/>
              <a:t>Students with after school activities on campus should report to the activity promptly</a:t>
            </a:r>
          </a:p>
          <a:p>
            <a:r>
              <a:rPr lang="en-US" sz="2200" dirty="0" smtClean="0"/>
              <a:t>Carpoolers should wait for their ride on the sidewalk outside the main entrance.</a:t>
            </a:r>
          </a:p>
          <a:p>
            <a:r>
              <a:rPr lang="en-US" sz="2200" dirty="0" smtClean="0"/>
              <a:t>Bus students should wait on the sidewalk along Haywood Street.  Make sure you know your bus stop location. </a:t>
            </a:r>
          </a:p>
          <a:p>
            <a:pPr lvl="1"/>
            <a:r>
              <a:rPr lang="en-US" sz="2200" dirty="0" smtClean="0"/>
              <a:t>Only approach the bus </a:t>
            </a:r>
            <a:r>
              <a:rPr lang="en-US" sz="2200" i="1" dirty="0" smtClean="0"/>
              <a:t>after</a:t>
            </a:r>
            <a:r>
              <a:rPr lang="en-US" sz="2200" dirty="0" smtClean="0"/>
              <a:t> it comes to a complete stop.</a:t>
            </a:r>
          </a:p>
          <a:p>
            <a:pPr lvl="0"/>
            <a:endParaRPr lang="en-US" sz="2200" dirty="0" smtClean="0"/>
          </a:p>
        </p:txBody>
      </p:sp>
    </p:spTree>
  </p:cSld>
  <p:clrMapOvr>
    <a:masterClrMapping/>
  </p:clrMapOvr>
  <p:transition advTm="475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IS Logo_vector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231" y="990600"/>
            <a:ext cx="5813538" cy="4495800"/>
          </a:xfrm>
          <a:prstGeom prst="rect">
            <a:avLst/>
          </a:prstGeom>
        </p:spPr>
      </p:pic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0656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At the end of the school day, following afternoon announcements, students will be dismissed from school.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www.invergrove.k12.mn.us/sites/9d5394ad-57cd-4a32-bccc-65885bcedcda/uploads/dismis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1" y="381000"/>
            <a:ext cx="6781799" cy="4515824"/>
          </a:xfrm>
          <a:prstGeom prst="rect">
            <a:avLst/>
          </a:prstGeom>
          <a:noFill/>
        </p:spPr>
      </p:pic>
    </p:spTree>
  </p:cSld>
  <p:clrMapOvr>
    <a:masterClrMapping/>
  </p:clrMapOvr>
  <p:transition advTm="557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65918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In preparation for dismissal, students should have their backpacks, instruments, and materials with them during seventh period.  Students are 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to access their lockers after school.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ustainablog-org.wpengine.netdna-cdn.com/files/2013/01/students-school-hal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04800"/>
            <a:ext cx="6934200" cy="4618178"/>
          </a:xfrm>
          <a:prstGeom prst="rect">
            <a:avLst/>
          </a:prstGeom>
          <a:noFill/>
        </p:spPr>
      </p:pic>
    </p:spTree>
  </p:cSld>
  <p:clrMapOvr>
    <a:masterClrMapping/>
  </p:clrMapOvr>
  <p:transition advTm="91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94293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Once dismissed, students should exit the building in an orderly manner.  Students may not re-enter the building once outside.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upload.wikimedia.org/wikipedia/commons/6/67/SSF_BART_exit_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817" y="304800"/>
            <a:ext cx="6200366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Tm="75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942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Students walking home are to exit the building and immediately leave campus.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www.rivertoncity.com/img/Image/crossing%20gu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78" y="457200"/>
            <a:ext cx="7599244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Tm="43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942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Students with after school activities on campus should report to the activity promptly.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media.reporternews.com/media/img/photos/2012/08/13/78676_t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876800" cy="4410813"/>
          </a:xfrm>
          <a:prstGeom prst="rect">
            <a:avLst/>
          </a:prstGeom>
          <a:noFill/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00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Carpool students will wait for their ride on the sidewalk outside the main entrance.</a:t>
            </a:r>
            <a:endParaRPr lang="en-US" sz="2800" b="1" dirty="0"/>
          </a:p>
        </p:txBody>
      </p:sp>
      <p:pic>
        <p:nvPicPr>
          <p:cNvPr id="40962" name="Picture 2" descr="http://cdn.compliancesigns.com/media/Parking/carpool-parking-sign-PKE-13787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2971800" cy="2971800"/>
          </a:xfrm>
          <a:prstGeom prst="rect">
            <a:avLst/>
          </a:prstGeom>
          <a:noFill/>
        </p:spPr>
      </p:pic>
      <p:pic>
        <p:nvPicPr>
          <p:cNvPr id="40964" name="Picture 4" descr="http://www.abbyofftherecord.com/wp-content/uploads/2013/04/Carpo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4761835" cy="2819400"/>
          </a:xfrm>
          <a:prstGeom prst="rect">
            <a:avLst/>
          </a:prstGeom>
          <a:noFill/>
        </p:spPr>
      </p:pic>
    </p:spTree>
  </p:cSld>
  <p:clrMapOvr>
    <a:masterClrMapping/>
  </p:clrMapOvr>
  <p:transition advTm="488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968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/>
              <a:t>Students taking a bus home will wait on the sidewalk along Haywood Street.  Make sure you know your bus stop location.</a:t>
            </a:r>
            <a:endParaRPr lang="en-US" sz="2800" b="1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4267200" y="762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14800" y="9906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14800" y="12954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038600" y="1905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191000" y="2286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191000" y="2667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19600" y="28194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572000" y="3048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334000" y="37338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800600" y="32004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105400" y="35814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562600" y="38862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715000" y="40386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867400" y="4191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638800" y="44196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486400" y="45720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410200" y="47244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334000" y="5029200"/>
            <a:ext cx="152400" cy="1524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8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81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Only approach the bus </a:t>
            </a:r>
            <a:r>
              <a:rPr lang="en-US" sz="2800" b="1" i="1" dirty="0" smtClean="0"/>
              <a:t>after</a:t>
            </a:r>
            <a:r>
              <a:rPr lang="en-US" sz="2800" b="1" dirty="0" smtClean="0"/>
              <a:t> it comes to a complete stop.  Pushing, shoving, or horseplay is not appropriate while getting on the bus or during the trip home.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politicalecho.com/wp-content/uploads/2013/04/tampering-with-school-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667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396</Words>
  <Application>Microsoft Office PowerPoint</Application>
  <PresentationFormat>On-screen Show (4:3)</PresentationFormat>
  <Paragraphs>32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Afternoon Dismissal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Dismissal Tips</vt:lpstr>
      <vt:lpstr>Remember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Evacuation/Fire Drill Procedure</dc:title>
  <dc:creator>User</dc:creator>
  <cp:lastModifiedBy>ahawks</cp:lastModifiedBy>
  <cp:revision>18</cp:revision>
  <dcterms:created xsi:type="dcterms:W3CDTF">2013-06-28T02:26:45Z</dcterms:created>
  <dcterms:modified xsi:type="dcterms:W3CDTF">2013-08-26T17:16:21Z</dcterms:modified>
</cp:coreProperties>
</file>