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02" r:id="rId3"/>
    <p:sldId id="303" r:id="rId4"/>
    <p:sldId id="313" r:id="rId5"/>
    <p:sldId id="311" r:id="rId6"/>
    <p:sldId id="314" r:id="rId7"/>
    <p:sldId id="315" r:id="rId8"/>
    <p:sldId id="317" r:id="rId9"/>
    <p:sldId id="316" r:id="rId10"/>
    <p:sldId id="312" r:id="rId11"/>
    <p:sldId id="310" r:id="rId12"/>
    <p:sldId id="318" r:id="rId13"/>
    <p:sldId id="285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90" autoAdjust="0"/>
    <p:restoredTop sz="94660"/>
  </p:normalViewPr>
  <p:slideViewPr>
    <p:cSldViewPr>
      <p:cViewPr varScale="1">
        <p:scale>
          <a:sx n="74" d="100"/>
          <a:sy n="74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0844A-4877-4670-B080-98742CC7171F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1C657-8714-4800-A776-4959F10DC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4314-A67A-4C49-ABED-D2B6CCD7114A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F3E31-336A-4214-9E59-1BEA6686B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4314-A67A-4C49-ABED-D2B6CCD7114A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F3E31-336A-4214-9E59-1BEA6686B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4314-A67A-4C49-ABED-D2B6CCD7114A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F3E31-336A-4214-9E59-1BEA6686B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4314-A67A-4C49-ABED-D2B6CCD7114A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F3E31-336A-4214-9E59-1BEA6686B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4314-A67A-4C49-ABED-D2B6CCD7114A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F3E31-336A-4214-9E59-1BEA6686B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4314-A67A-4C49-ABED-D2B6CCD7114A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F3E31-336A-4214-9E59-1BEA6686B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4314-A67A-4C49-ABED-D2B6CCD7114A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F3E31-336A-4214-9E59-1BEA6686B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4314-A67A-4C49-ABED-D2B6CCD7114A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F3E31-336A-4214-9E59-1BEA6686B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4314-A67A-4C49-ABED-D2B6CCD7114A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F3E31-336A-4214-9E59-1BEA6686B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4314-A67A-4C49-ABED-D2B6CCD7114A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F3E31-336A-4214-9E59-1BEA6686B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4314-A67A-4C49-ABED-D2B6CCD7114A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F3E31-336A-4214-9E59-1BEA6686B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94314-A67A-4C49-ABED-D2B6CCD7114A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F3E31-336A-4214-9E59-1BEA6686B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ownloads\am.wav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86200"/>
            <a:ext cx="7772400" cy="1470025"/>
          </a:xfrm>
        </p:spPr>
        <p:txBody>
          <a:bodyPr>
            <a:noAutofit/>
          </a:bodyPr>
          <a:lstStyle/>
          <a:p>
            <a:r>
              <a:rPr lang="en-US" sz="4500" b="1" dirty="0" smtClean="0"/>
              <a:t>Morning Arrival</a:t>
            </a:r>
            <a:endParaRPr lang="en-US" sz="4500" b="1" dirty="0"/>
          </a:p>
        </p:txBody>
      </p:sp>
      <p:sp>
        <p:nvSpPr>
          <p:cNvPr id="5" name="Rectangle 4"/>
          <p:cNvSpPr/>
          <p:nvPr/>
        </p:nvSpPr>
        <p:spPr>
          <a:xfrm>
            <a:off x="2371141" y="4915697"/>
            <a:ext cx="440171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Ligon</a:t>
            </a:r>
            <a:r>
              <a:rPr lang="en-US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GT Magnet Middle School</a:t>
            </a:r>
            <a:endParaRPr lang="en-US" sz="2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266" name="Picture 2" descr="https://encrypted-tbn3.gstatic.com/images?q=tbn:ANd9GcSZVQZLu8DUuUwTPHRfUKZanTJF0zLHjTvycL9Bm2KIaNHXEc5Ir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3461" y="457200"/>
            <a:ext cx="5137078" cy="3429000"/>
          </a:xfrm>
          <a:prstGeom prst="rect">
            <a:avLst/>
          </a:prstGeom>
          <a:noFill/>
        </p:spPr>
      </p:pic>
      <p:pic>
        <p:nvPicPr>
          <p:cNvPr id="6" name="am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1828800" y="3657600"/>
            <a:ext cx="304800" cy="304800"/>
          </a:xfrm>
          <a:prstGeom prst="rect">
            <a:avLst/>
          </a:prstGeom>
        </p:spPr>
      </p:pic>
      <p:pic>
        <p:nvPicPr>
          <p:cNvPr id="7" name="Picture 6" descr="PBIS Logo_vectoriz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0728" y="5562600"/>
            <a:ext cx="1442545" cy="111556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876800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/>
              <a:t>Keep your book bag, instrument, and any personal belongings beside you at all times.  Remember to take them with you when you leave.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29970" y="4114800"/>
            <a:ext cx="376026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chemeClr val="bg1"/>
                </a:solidFill>
              </a:rPr>
              <a:t>LISTEN FOR INSTRUCTIONS</a:t>
            </a:r>
            <a:endParaRPr lang="en-US" sz="2500" b="1" dirty="0">
              <a:solidFill>
                <a:schemeClr val="bg1"/>
              </a:solidFill>
            </a:endParaRPr>
          </a:p>
        </p:txBody>
      </p:sp>
      <p:pic>
        <p:nvPicPr>
          <p:cNvPr id="26626" name="Picture 2" descr="http://www.shopbmwusa.com/Assets/images/Detail4X/Sports_Backpack%20copy_4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3962399" cy="3962400"/>
          </a:xfrm>
          <a:prstGeom prst="rect">
            <a:avLst/>
          </a:prstGeom>
          <a:noFill/>
        </p:spPr>
      </p:pic>
      <p:pic>
        <p:nvPicPr>
          <p:cNvPr id="26628" name="Picture 4" descr="http://staticimages.hifisoundconnection.com/Gator-Cases-Classical-Guitar-Cas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685800"/>
            <a:ext cx="2857500" cy="3514726"/>
          </a:xfrm>
          <a:prstGeom prst="rect">
            <a:avLst/>
          </a:prstGeom>
          <a:noFill/>
        </p:spPr>
      </p:pic>
      <p:pic>
        <p:nvPicPr>
          <p:cNvPr id="26630" name="Picture 6" descr="http://th02.deviantart.net/fs70/PRE/f/2012/036/1/a/pokeball_stock_by_fukm-d4oqwf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057400"/>
            <a:ext cx="2438400" cy="255712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dirty="0" smtClean="0"/>
              <a:t>Respond Appropriately to Adult Requests</a:t>
            </a:r>
            <a:endParaRPr lang="en-US" sz="33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 matter the situation or location, all students are expected to:</a:t>
            </a:r>
          </a:p>
          <a:p>
            <a:pPr lvl="1"/>
            <a:r>
              <a:rPr lang="en-US" dirty="0" smtClean="0"/>
              <a:t>Stop moving when instructed by an adult.</a:t>
            </a:r>
          </a:p>
          <a:p>
            <a:pPr lvl="1"/>
            <a:r>
              <a:rPr lang="en-US" dirty="0" smtClean="0"/>
              <a:t>Listen to the adult.</a:t>
            </a:r>
          </a:p>
          <a:p>
            <a:pPr lvl="1"/>
            <a:r>
              <a:rPr lang="en-US" dirty="0" smtClean="0"/>
              <a:t>Be respectful by making eye contact and refraining from shrugging, rolling eyes, or muttering.</a:t>
            </a:r>
          </a:p>
          <a:p>
            <a:pPr lvl="1"/>
            <a:r>
              <a:rPr lang="en-US" dirty="0" smtClean="0"/>
              <a:t>Remain in place until the adult dismisses you.</a:t>
            </a:r>
          </a:p>
        </p:txBody>
      </p:sp>
      <p:pic>
        <p:nvPicPr>
          <p:cNvPr id="58370" name="Picture 2" descr="http://productivelifeconcepts.com/wp-content/uploads/2012/06/man-stop-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143000"/>
            <a:ext cx="3676650" cy="533400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29970" y="4114800"/>
            <a:ext cx="376026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chemeClr val="bg1"/>
                </a:solidFill>
              </a:rPr>
              <a:t>LISTEN FOR INSTRUCTIONS</a:t>
            </a:r>
            <a:endParaRPr lang="en-US" sz="2500" b="1" dirty="0">
              <a:solidFill>
                <a:schemeClr val="bg1"/>
              </a:solidFill>
            </a:endParaRPr>
          </a:p>
        </p:txBody>
      </p:sp>
      <p:pic>
        <p:nvPicPr>
          <p:cNvPr id="33794" name="Picture 2" descr="http://howtowatchtvonline.com/wp-content/uploads/2013/01/thumbs-up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66256"/>
            <a:ext cx="9144000" cy="609174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887465" y="304800"/>
            <a:ext cx="7369070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Have a Great Day!</a:t>
            </a:r>
            <a:endParaRPr lang="en-US" sz="75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29970" y="4114800"/>
            <a:ext cx="376026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chemeClr val="bg1"/>
                </a:solidFill>
              </a:rPr>
              <a:t>LISTEN FOR INSTRUCTIONS</a:t>
            </a:r>
            <a:endParaRPr lang="en-US" sz="2500" b="1" dirty="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Remember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en-US" sz="2000" dirty="0" smtClean="0"/>
              <a:t>Students arriving to school </a:t>
            </a:r>
            <a:r>
              <a:rPr lang="en-US" sz="2000" i="1" dirty="0" smtClean="0"/>
              <a:t>before</a:t>
            </a:r>
            <a:r>
              <a:rPr lang="en-US" sz="2000" dirty="0" smtClean="0"/>
              <a:t> 7:23 AM should report to the gymnasium, media center, or cafeteria.</a:t>
            </a:r>
          </a:p>
          <a:p>
            <a:r>
              <a:rPr lang="en-US" sz="2000" dirty="0" smtClean="0"/>
              <a:t>Once you enter the building any electronic devices should be turned off and put away for the school day.</a:t>
            </a:r>
          </a:p>
          <a:p>
            <a:pPr lvl="0"/>
            <a:r>
              <a:rPr lang="en-US" sz="2000" dirty="0" smtClean="0"/>
              <a:t>Students planning on purchasing breakfast should walk to the cafeteria. </a:t>
            </a:r>
          </a:p>
          <a:p>
            <a:pPr lvl="0"/>
            <a:r>
              <a:rPr lang="en-US" sz="2000" dirty="0" smtClean="0"/>
              <a:t>Students wanting to read, work on an assignment, or research, should report to the media center.</a:t>
            </a:r>
          </a:p>
          <a:p>
            <a:r>
              <a:rPr lang="en-US" sz="2000" dirty="0" smtClean="0"/>
              <a:t>All other students should report to the school gymnasium and take a seat on the bleachers.</a:t>
            </a:r>
          </a:p>
          <a:p>
            <a:r>
              <a:rPr lang="en-US" sz="2000" dirty="0" smtClean="0"/>
              <a:t>No matter where you choose to go, you must remain seated.</a:t>
            </a:r>
          </a:p>
          <a:p>
            <a:pPr lvl="0"/>
            <a:r>
              <a:rPr lang="en-US" sz="2000" dirty="0" smtClean="0"/>
              <a:t>Food, drinks, and gum are not allowed in the media center or gym.</a:t>
            </a:r>
          </a:p>
          <a:p>
            <a:pPr lvl="0"/>
            <a:r>
              <a:rPr lang="en-US" sz="2000" dirty="0" smtClean="0"/>
              <a:t>Keep your belongings with you.</a:t>
            </a:r>
          </a:p>
          <a:p>
            <a:pPr lvl="0"/>
            <a:r>
              <a:rPr lang="en-US" sz="2000" dirty="0" smtClean="0"/>
              <a:t>Be respectful and follow all staff instructions.</a:t>
            </a:r>
          </a:p>
          <a:p>
            <a:pPr lvl="0"/>
            <a:r>
              <a:rPr lang="en-US" sz="2000" dirty="0" smtClean="0"/>
              <a:t>Have a great day!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BIS Logo_vector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5231" y="990600"/>
            <a:ext cx="5813538" cy="4495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876800"/>
            <a:ext cx="8763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/>
              <a:t>Students arriving to school </a:t>
            </a:r>
            <a:r>
              <a:rPr lang="en-US" sz="2800" b="1" i="1" dirty="0" smtClean="0"/>
              <a:t>before</a:t>
            </a:r>
            <a:r>
              <a:rPr lang="en-US" sz="2800" b="1" dirty="0" smtClean="0"/>
              <a:t> 7:23 AM, when the first bell rings, should report to the gymnasium, media center, or cafeteria.  Students are not allowed to go to their lockers or classrooms until 7:23 AM.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29970" y="4114800"/>
            <a:ext cx="376026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chemeClr val="bg1"/>
                </a:solidFill>
              </a:rPr>
              <a:t>LISTEN FOR INSTRUCTIONS</a:t>
            </a:r>
            <a:endParaRPr lang="en-US" sz="25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sustainablog-org.wpengine.netdna-cdn.com/files/2013/01/students-school-hallw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0" y="304800"/>
            <a:ext cx="6477000" cy="431368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876800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/>
              <a:t>No matter how you get to school, if you arrive before 7:23 AM you should follow the correct routes to the gym, media center, or cafeteria.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29970" y="4114800"/>
            <a:ext cx="376026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chemeClr val="bg1"/>
                </a:solidFill>
              </a:rPr>
              <a:t>LISTEN FOR INSTRUCTIONS</a:t>
            </a:r>
            <a:endParaRPr lang="en-US" sz="2500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http://uscoachways.com/images/fleet/school-b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33400"/>
            <a:ext cx="6096000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446693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/>
              <a:t>Once you enter the building any electronic devices should be turned off and put away for the school day.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29970" y="4114800"/>
            <a:ext cx="376026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chemeClr val="bg1"/>
                </a:solidFill>
              </a:rPr>
              <a:t>LISTEN FOR INSTRUCTIONS</a:t>
            </a:r>
            <a:endParaRPr lang="en-US" sz="2500" b="1" dirty="0">
              <a:solidFill>
                <a:schemeClr val="bg1"/>
              </a:solidFill>
            </a:endParaRPr>
          </a:p>
        </p:txBody>
      </p:sp>
      <p:pic>
        <p:nvPicPr>
          <p:cNvPr id="27650" name="Picture 2" descr="http://loonielover.com/wp-content/uploads/2013/06/No-Cell-Pho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1478" y="152400"/>
            <a:ext cx="5101045" cy="50292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0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/>
              <a:t>Students planning on purchasing breakfast should walk to the cafeteria. 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29970" y="4114800"/>
            <a:ext cx="376026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chemeClr val="bg1"/>
                </a:solidFill>
              </a:rPr>
              <a:t>LISTEN FOR INSTRUCTIONS</a:t>
            </a:r>
            <a:endParaRPr lang="en-US" sz="2500" b="1" dirty="0">
              <a:solidFill>
                <a:schemeClr val="bg1"/>
              </a:solidFill>
            </a:endParaRPr>
          </a:p>
        </p:txBody>
      </p:sp>
      <p:pic>
        <p:nvPicPr>
          <p:cNvPr id="25604" name="Picture 4" descr="http://a57.foxnews.com/global.fncstatic.com/static/managed/img/fn-latino/health/660/371/Healthy%20School%20lunch%209.jpg?ve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1143000"/>
            <a:ext cx="6286500" cy="353377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0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/>
              <a:t>Students wanting to read, work on an assignment, or research, should report to the media center.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29970" y="4114800"/>
            <a:ext cx="376026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chemeClr val="bg1"/>
                </a:solidFill>
              </a:rPr>
              <a:t>LISTEN FOR INSTRUCTIONS</a:t>
            </a:r>
            <a:endParaRPr lang="en-US" sz="2500" b="1" dirty="0">
              <a:solidFill>
                <a:schemeClr val="bg1"/>
              </a:solidFill>
            </a:endParaRPr>
          </a:p>
        </p:txBody>
      </p:sp>
      <p:pic>
        <p:nvPicPr>
          <p:cNvPr id="29698" name="Picture 2" descr="http://www.a2schools.org/stone.mediacenter/files/img_18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0" y="321897"/>
            <a:ext cx="6477000" cy="485970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0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/>
              <a:t>All other students should report to the school gymnasium and take a seat on the bleachers.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29970" y="4114800"/>
            <a:ext cx="376026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chemeClr val="bg1"/>
                </a:solidFill>
              </a:rPr>
              <a:t>LISTEN FOR INSTRUCTIONS</a:t>
            </a:r>
            <a:endParaRPr lang="en-US" sz="2500" b="1" dirty="0">
              <a:solidFill>
                <a:schemeClr val="bg1"/>
              </a:solidFill>
            </a:endParaRPr>
          </a:p>
        </p:txBody>
      </p:sp>
      <p:pic>
        <p:nvPicPr>
          <p:cNvPr id="30722" name="Picture 2" descr="http://www.bleacher101.com/photos/New%20Gym%20Bleacher%20Installations/WoodSeatsIrw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457200"/>
            <a:ext cx="5715000" cy="456247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0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/>
              <a:t>No matter where you choose to go, you must remain seated.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29970" y="4114800"/>
            <a:ext cx="376026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chemeClr val="bg1"/>
                </a:solidFill>
              </a:rPr>
              <a:t>LISTEN FOR INSTRUCTIONS</a:t>
            </a:r>
            <a:endParaRPr lang="en-US" sz="2500" b="1" dirty="0">
              <a:solidFill>
                <a:schemeClr val="bg1"/>
              </a:solidFill>
            </a:endParaRPr>
          </a:p>
        </p:txBody>
      </p:sp>
      <p:pic>
        <p:nvPicPr>
          <p:cNvPr id="32770" name="Picture 2" descr="http://farm6.staticflickr.com/5258/5423401606_6612fb97ce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09600"/>
            <a:ext cx="6096000" cy="406717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876800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/>
              <a:t>Food, drinks, and gum are not allowed in the media center or gym.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29970" y="4114800"/>
            <a:ext cx="376026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chemeClr val="bg1"/>
                </a:solidFill>
              </a:rPr>
              <a:t>LISTEN FOR INSTRUCTIONS</a:t>
            </a:r>
            <a:endParaRPr lang="en-US" sz="2500" b="1" dirty="0">
              <a:solidFill>
                <a:schemeClr val="bg1"/>
              </a:solidFill>
            </a:endParaRPr>
          </a:p>
        </p:txBody>
      </p:sp>
      <p:pic>
        <p:nvPicPr>
          <p:cNvPr id="31746" name="Picture 2" descr="http://2.bp.blogspot.com/-ixQrBPYTLR0/TefGKsL21oI/AAAAAAAAAAg/sJa7IWe2za4/s748/11689_no_food_or_drin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8475" y="457200"/>
            <a:ext cx="3067050" cy="404388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5110</TotalTime>
  <Words>433</Words>
  <Application>Microsoft Office PowerPoint</Application>
  <PresentationFormat>On-screen Show (4:3)</PresentationFormat>
  <Paragraphs>40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Morning Arrival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Respond Appropriately to Adult Requests</vt:lpstr>
      <vt:lpstr>Slide 12</vt:lpstr>
      <vt:lpstr>Remember</vt:lpstr>
      <vt:lpstr>Slide 14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Evacuation/Fire Drill Procedure</dc:title>
  <dc:creator>User</dc:creator>
  <cp:lastModifiedBy>ahawks</cp:lastModifiedBy>
  <cp:revision>105</cp:revision>
  <dcterms:created xsi:type="dcterms:W3CDTF">2013-06-28T02:26:45Z</dcterms:created>
  <dcterms:modified xsi:type="dcterms:W3CDTF">2013-08-26T17:16:27Z</dcterms:modified>
</cp:coreProperties>
</file>