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7BF51-0496-4620-B074-E759676C90F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2EB37-B7E4-497A-B926-666D4625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A2A9-F2EC-430B-90B7-69DD22AB66A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EBA8D-E5D3-4D72-B6C7-3E1D33BB8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2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BA8D-E5D3-4D72-B6C7-3E1D33BB82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6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BA8D-E5D3-4D72-B6C7-3E1D33BB8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BA8D-E5D3-4D72-B6C7-3E1D33BB82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7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BA8D-E5D3-4D72-B6C7-3E1D33BB8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BA8D-E5D3-4D72-B6C7-3E1D33BB82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32F347B-AA63-47CA-9771-CBCC7CA5014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C7F9B47-38D0-4FE6-B8B4-B4176D96D2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chudler/nsdivid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wf.edu/jgould/Cortex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tomybox.com/tag/santiago-ramon-y-caja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ng.com/images/search?q=images+of+neurons&amp;qpvt=images+of+neurons&amp;FORM=IG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chudler/cell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biology.about.com/od/humananatomybiology/ss/neuron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hawks@wcpss.net" TargetMode="External"/><Relationship Id="rId2" Type="http://schemas.openxmlformats.org/officeDocument/2006/relationships/hyperlink" Target="http://learn.genetics.utah.edu/content/addiction/madneur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mi.org/biointeractive/molecular-mechanism-synaptic-function" TargetMode="External"/><Relationship Id="rId2" Type="http://schemas.openxmlformats.org/officeDocument/2006/relationships/hyperlink" Target="http://learn.genetics.utah.edu/content/addiction/neur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ebrain.mcgill.ca/flash/i/i_01/i_01_m/i_01_m_ana/i_01_m_ana.html" TargetMode="External"/><Relationship Id="rId2" Type="http://schemas.openxmlformats.org/officeDocument/2006/relationships/hyperlink" Target="http://learn.genetics.utah.edu/content/addiction/crossingdivi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794935"/>
            <a:ext cx="6781800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NEURONS </a:t>
            </a:r>
            <a:r>
              <a:rPr lang="en-US" dirty="0"/>
              <a:t>&amp; </a:t>
            </a:r>
            <a:r>
              <a:rPr lang="en-US" dirty="0" smtClean="0"/>
              <a:t>SYNAPSES</a:t>
            </a:r>
            <a:br>
              <a:rPr lang="en-US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By Shannon Hernandez &amp; Mike Shaw of CSNE </a:t>
            </a:r>
            <a:r>
              <a:rPr lang="en-US" sz="27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10200"/>
            <a:ext cx="9144000" cy="1298222"/>
          </a:xfrm>
        </p:spPr>
        <p:txBody>
          <a:bodyPr>
            <a:normAutofit/>
          </a:bodyPr>
          <a:lstStyle/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i="1" dirty="0">
                <a:solidFill>
                  <a:schemeClr val="tx1"/>
                </a:solidFill>
              </a:rPr>
              <a:t>(ADAPTED FROM “THE TEENAGE BRAIN IN SEARCH OF ITSELF…” WEBQUEST BY ROSEMARY MCCLAIN OF LONDONDERRY HIGH SCHOOL, NH)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2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19999" cy="5334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/>
              <a:t>PART I: “THE BRAIN &amp; ITS PARTS”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91400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read “The Central Nervous System”: </a:t>
            </a:r>
            <a:r>
              <a:rPr lang="en-US" b="1" dirty="0">
                <a:hlinkClick r:id="rId3"/>
              </a:rPr>
              <a:t>Eric </a:t>
            </a:r>
            <a:r>
              <a:rPr lang="en-US" b="1" dirty="0" err="1">
                <a:hlinkClick r:id="rId3"/>
              </a:rPr>
              <a:t>Chudler</a:t>
            </a:r>
            <a:r>
              <a:rPr lang="en-US" b="1" dirty="0">
                <a:hlinkClick r:id="rId3"/>
              </a:rPr>
              <a:t> Link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Answer </a:t>
            </a:r>
            <a:r>
              <a:rPr lang="en-US" dirty="0"/>
              <a:t>the following questions in your notebook: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parts make-up the central nervous system?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nerve cells are in the brain?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there any other special cells in the brain?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/>
              <a:t>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91399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NEXT… “DRAW A BRAIN”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0466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link: </a:t>
            </a:r>
            <a:r>
              <a:rPr lang="en-US" b="1" dirty="0" smtClean="0"/>
              <a:t>“</a:t>
            </a:r>
            <a:r>
              <a:rPr lang="en-US" b="1" dirty="0" smtClean="0">
                <a:hlinkClick r:id="rId3"/>
              </a:rPr>
              <a:t>Structures &amp; Areas of the Human Brain</a:t>
            </a:r>
            <a:r>
              <a:rPr lang="en-US" b="1" dirty="0" smtClean="0"/>
              <a:t> </a:t>
            </a:r>
            <a:r>
              <a:rPr lang="en-US" b="1" dirty="0"/>
              <a:t>&amp; Areas of the Human Brain”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 </a:t>
            </a:r>
            <a:r>
              <a:rPr lang="en-US" b="1" dirty="0"/>
              <a:t>your notebook: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the diagram from Ms. Hawks of </a:t>
            </a:r>
            <a:r>
              <a:rPr lang="en-US" dirty="0"/>
              <a:t>the brain with the spinal cord.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description to list what each part does.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Show </a:t>
            </a:r>
            <a:r>
              <a:rPr lang="en-US" dirty="0"/>
              <a:t>your partner &amp; have them sign-off you did this.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152400"/>
            <a:ext cx="7924799" cy="120248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PART II: “</a:t>
            </a:r>
            <a:r>
              <a:rPr lang="en-US" dirty="0" smtClean="0"/>
              <a:t>PICTURING NEURONS</a:t>
            </a:r>
            <a:r>
              <a:rPr lang="en-US" dirty="0"/>
              <a:t>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observe the images of neuron diagrams by </a:t>
            </a:r>
            <a:r>
              <a:rPr lang="en-US" dirty="0" err="1"/>
              <a:t>Cajal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hlinkClick r:id="rId3"/>
              </a:rPr>
              <a:t>Cajal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>
                <a:hlinkClick r:id="rId3"/>
              </a:rPr>
              <a:t>Neuron Images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observe other images of neurons: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hlinkClick r:id="rId4"/>
              </a:rPr>
              <a:t>Neuron </a:t>
            </a:r>
            <a:r>
              <a:rPr lang="en-US" b="1" dirty="0">
                <a:hlinkClick r:id="rId4"/>
              </a:rPr>
              <a:t>images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Answer </a:t>
            </a:r>
            <a:r>
              <a:rPr lang="en-US" dirty="0"/>
              <a:t>the following questions in your notebook: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all neurons look the same</a:t>
            </a:r>
            <a:r>
              <a:rPr lang="en-US" dirty="0" smtClean="0"/>
              <a:t>?  Explain and include a sketch of each from </a:t>
            </a:r>
            <a:r>
              <a:rPr lang="en-US" dirty="0" err="1" smtClean="0"/>
              <a:t>Cajal’s</a:t>
            </a:r>
            <a:r>
              <a:rPr lang="en-US" dirty="0" smtClean="0"/>
              <a:t> Neurons and choose 3 from the Neuron Images.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differences mentioned in </a:t>
            </a:r>
            <a:r>
              <a:rPr lang="en-US" dirty="0" err="1"/>
              <a:t>Cajal’s</a:t>
            </a:r>
            <a:r>
              <a:rPr lang="en-US" dirty="0"/>
              <a:t> images?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7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202485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NEXT…“UNDERSTANDING THE NEURON”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read about neurons. </a:t>
            </a:r>
            <a:r>
              <a:rPr lang="en-US" b="1" dirty="0"/>
              <a:t>“</a:t>
            </a:r>
            <a:r>
              <a:rPr lang="en-US" b="1" dirty="0">
                <a:hlinkClick r:id="rId3"/>
              </a:rPr>
              <a:t>Neuroscience for Kids</a:t>
            </a:r>
            <a:r>
              <a:rPr lang="en-US" b="1" dirty="0"/>
              <a:t>”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Answer </a:t>
            </a:r>
            <a:r>
              <a:rPr lang="en-US" dirty="0"/>
              <a:t>the following questions in your notebook: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a neuron? </a:t>
            </a:r>
            <a:r>
              <a:rPr lang="en-US" dirty="0" smtClean="0"/>
              <a:t>What is it’s function?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neurons similar &amp; different from other cells within the body (make a Venn Diagram to help)?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neurons are in the human brain?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Neurons can be classified in two main ways.  Describe in detail, providing examples, these two main ways.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the differences between axons &amp; dendrites.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/>
              <a:t>NEXT… “NEURON MODEL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1228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</a:t>
            </a:r>
            <a:r>
              <a:rPr lang="en-US" dirty="0" smtClean="0"/>
              <a:t>:</a:t>
            </a:r>
            <a:r>
              <a:rPr lang="en-US" b="1" dirty="0"/>
              <a:t> </a:t>
            </a:r>
            <a:r>
              <a:rPr lang="en-US" b="1" dirty="0" smtClean="0"/>
              <a:t>“</a:t>
            </a:r>
            <a:r>
              <a:rPr lang="en-US" b="1" dirty="0">
                <a:hlinkClick r:id="rId2"/>
              </a:rPr>
              <a:t>Neuron Diagram</a:t>
            </a:r>
            <a:r>
              <a:rPr lang="en-US" b="1" dirty="0"/>
              <a:t>”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Answer the following questions in your notebook: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1.Draw a typical neuron.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2.Label </a:t>
            </a:r>
            <a:r>
              <a:rPr lang="en-US" dirty="0"/>
              <a:t>the parts.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3.Write </a:t>
            </a:r>
            <a:r>
              <a:rPr lang="en-US" dirty="0"/>
              <a:t>a description to list what each part does.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37" y="4438650"/>
            <a:ext cx="31718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1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620000" cy="1126285"/>
          </a:xfrm>
        </p:spPr>
        <p:txBody>
          <a:bodyPr>
            <a:noAutofit/>
          </a:bodyPr>
          <a:lstStyle/>
          <a:p>
            <a:r>
              <a:rPr lang="en-US" sz="3200" dirty="0"/>
              <a:t>LET’S PLAY… “BUILDING A NEURON”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7"/>
            <a:ext cx="7467600" cy="36038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play the game: </a:t>
            </a:r>
            <a:r>
              <a:rPr lang="en-US" dirty="0" smtClean="0">
                <a:hlinkClick r:id="rId2"/>
              </a:rPr>
              <a:t>“Build a Neuron”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Screen </a:t>
            </a:r>
            <a:r>
              <a:rPr lang="en-US" dirty="0"/>
              <a:t>shot with snipping tool your score &amp; email </a:t>
            </a:r>
            <a:r>
              <a:rPr lang="en-US" dirty="0" smtClean="0"/>
              <a:t>to Ms. Hawks at </a:t>
            </a:r>
            <a:r>
              <a:rPr lang="en-US" dirty="0" smtClean="0">
                <a:hlinkClick r:id="rId3"/>
              </a:rPr>
              <a:t>ahawks@wcpss.net</a:t>
            </a:r>
            <a:r>
              <a:rPr lang="en-US" dirty="0" smtClean="0"/>
              <a:t> for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19999" cy="1202485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 </a:t>
            </a:r>
            <a:r>
              <a:rPr lang="en-US" sz="2800" dirty="0"/>
              <a:t>III: “HOW NEURONS COMMUNICATE”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read about synapses</a:t>
            </a:r>
            <a:r>
              <a:rPr lang="en-US" dirty="0" smtClean="0"/>
              <a:t>: “</a:t>
            </a:r>
            <a:r>
              <a:rPr lang="en-US" b="1" dirty="0" smtClean="0">
                <a:hlinkClick r:id="rId2"/>
              </a:rPr>
              <a:t>Neurons Communicate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does information cross and what takes place at this location?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helps neurons carry out specific functions?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on the link &amp; watch the video: “</a:t>
            </a:r>
            <a:r>
              <a:rPr lang="en-US" b="1" dirty="0" smtClean="0">
                <a:hlinkClick r:id="rId3"/>
              </a:rPr>
              <a:t>Synaptic Function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“flashes” identified as?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does a neuron use to communicate?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5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85881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</a:t>
            </a:r>
            <a:r>
              <a:rPr lang="en-US" sz="3200" dirty="0"/>
              <a:t>NEUROTRANSMITTERS”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Click on the link and watch the video: “</a:t>
            </a:r>
            <a:r>
              <a:rPr lang="en-US" b="1" dirty="0">
                <a:solidFill>
                  <a:srgbClr val="FF0000"/>
                </a:solidFill>
                <a:hlinkClick r:id="rId2"/>
              </a:rPr>
              <a:t>Crossing the Divide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takes place at the synapse?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does all of the “action” take place?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type of neurotransmitter is used along the reward pathway?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/>
              <a:t>on the link &amp; read: “</a:t>
            </a:r>
            <a:r>
              <a:rPr lang="en-US" b="1" dirty="0">
                <a:hlinkClick r:id="rId3"/>
              </a:rPr>
              <a:t>Types of Neurotransmitters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chart that lists all the types of transmitters and their function.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532</Words>
  <Application>Microsoft Office PowerPoint</Application>
  <PresentationFormat>On-screen Show (4:3)</PresentationFormat>
  <Paragraphs>66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NEURONS &amp; SYNAPSES  By Shannon Hernandez &amp; Mike Shaw of CSNE  </vt:lpstr>
      <vt:lpstr> PART I: “THE BRAIN &amp; ITS PARTS” </vt:lpstr>
      <vt:lpstr> NEXT… “DRAW A BRAIN” </vt:lpstr>
      <vt:lpstr> PART II: “PICTURING NEURONS” </vt:lpstr>
      <vt:lpstr> NEXT…“UNDERSTANDING THE NEURON” </vt:lpstr>
      <vt:lpstr>NEXT… “NEURON MODEL”</vt:lpstr>
      <vt:lpstr>LET’S PLAY… “BUILDING A NEURON”</vt:lpstr>
      <vt:lpstr>PART III: “HOW NEURONS COMMUNICATE”</vt:lpstr>
      <vt:lpstr>“NEUROTRANSMITTERS”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NEURONS &amp; SYNAPSES  By Shannon Hernandez &amp; Mike Shaw of CSNE</dc:title>
  <dc:creator>angie</dc:creator>
  <cp:lastModifiedBy>angie</cp:lastModifiedBy>
  <cp:revision>14</cp:revision>
  <cp:lastPrinted>2014-05-07T01:16:45Z</cp:lastPrinted>
  <dcterms:created xsi:type="dcterms:W3CDTF">2014-05-07T00:28:34Z</dcterms:created>
  <dcterms:modified xsi:type="dcterms:W3CDTF">2014-05-13T01:42:59Z</dcterms:modified>
</cp:coreProperties>
</file>