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1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D8AA1B-CE41-4967-A7AC-08C59BA42E2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D41EFA-4115-4E0D-9206-D407A3209F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02341"/>
          </a:xfrm>
        </p:spPr>
        <p:txBody>
          <a:bodyPr/>
          <a:lstStyle/>
          <a:p>
            <a:r>
              <a:rPr lang="en-US" b="1" dirty="0" smtClean="0"/>
              <a:t>My Soil Family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791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You created a list of 25-30 common objects you use daily.</a:t>
            </a:r>
          </a:p>
          <a:p>
            <a:pPr marL="457200" indent="-457200">
              <a:buFont typeface="+mj-lt"/>
              <a:buAutoNum type="arabicPeriod"/>
            </a:pPr>
            <a:endParaRPr lang="en-US" sz="32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Now choose 5 -7 of the objects and create a flow chart that “links” the objects back to the </a:t>
            </a:r>
            <a:r>
              <a:rPr lang="en-US" sz="3200" b="1" dirty="0" smtClean="0"/>
              <a:t>soil</a:t>
            </a:r>
          </a:p>
          <a:p>
            <a:pPr marL="758952" lvl="1" indent="-457200">
              <a:buFont typeface="+mj-lt"/>
              <a:buAutoNum type="arabicPeriod"/>
            </a:pPr>
            <a:r>
              <a:rPr lang="en-US" sz="3200" b="1" u="sng" dirty="0" smtClean="0">
                <a:solidFill>
                  <a:srgbClr val="FFFF00"/>
                </a:solidFill>
              </a:rPr>
              <a:t>Put your flow charts on page 13R </a:t>
            </a:r>
            <a:endParaRPr lang="en-US" sz="3200" u="sng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 descr="C:\Documents and Settings\ahawks\Local Settings\Temporary Internet Files\Content.IE5\B2K43LTQ\MC9004374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9200" y="4981575"/>
            <a:ext cx="157480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64994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Soil Chains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7620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Examples:</a:t>
            </a:r>
            <a:endParaRPr lang="en-US" sz="2400" b="1" dirty="0"/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Bicycle, metal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 Metal is extracted from rocks  Weathered rocks become soil</a:t>
            </a:r>
          </a:p>
          <a:p>
            <a:pPr>
              <a:buNone/>
            </a:pPr>
            <a:endParaRPr lang="en-US" sz="2800" dirty="0" smtClean="0">
              <a:solidFill>
                <a:schemeClr val="accent1"/>
              </a:solidFill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solidFill>
                <a:schemeClr val="accent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sym typeface="Wingdings" pitchFamily="2" charset="2"/>
              </a:rPr>
              <a:t>Cheeseburger Cow (hamburger meat and cheese)Grass (to eat)  Soil</a:t>
            </a:r>
          </a:p>
          <a:p>
            <a:pPr>
              <a:buNone/>
            </a:pPr>
            <a:endParaRPr lang="en-US" sz="2000" dirty="0" smtClean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endParaRPr lang="en-US" sz="2000" dirty="0">
              <a:solidFill>
                <a:srgbClr val="00B050"/>
              </a:solidFill>
              <a:sym typeface="Wingdings" pitchFamily="2" charset="2"/>
            </a:endParaRPr>
          </a:p>
          <a:p>
            <a:pPr algn="ctr">
              <a:buNone/>
            </a:pPr>
            <a:r>
              <a:rPr lang="en-US" sz="2400" b="1" dirty="0" smtClean="0">
                <a:sym typeface="Wingdings" pitchFamily="2" charset="2"/>
              </a:rPr>
              <a:t>After you have completed your five chains, write a 3-5 sentence summary about the importance of soil.</a:t>
            </a:r>
            <a:endParaRPr lang="en-US" sz="2400" b="1" dirty="0"/>
          </a:p>
        </p:txBody>
      </p:sp>
      <p:pic>
        <p:nvPicPr>
          <p:cNvPr id="1030" name="Picture 6" descr="C:\Documents and Settings\tflythe\Local Settings\Temporary Internet Files\Content.IE5\I5ZGZFVC\MC9002642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810000"/>
            <a:ext cx="1066800" cy="714384"/>
          </a:xfrm>
          <a:prstGeom prst="rect">
            <a:avLst/>
          </a:prstGeom>
          <a:noFill/>
        </p:spPr>
      </p:pic>
      <p:pic>
        <p:nvPicPr>
          <p:cNvPr id="7" name="Picture 2" descr="C:\Documents and Settings\ahawks\Local Settings\Temporary Internet Files\Content.IE5\B2K43LTQ\MC9000451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451473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Rank the following statements in order of their importance…</a:t>
            </a:r>
            <a:endParaRPr lang="en-US" sz="32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Soil is important to me (or us) ….</a:t>
            </a:r>
          </a:p>
          <a:p>
            <a:pPr marL="514350" indent="-514350">
              <a:buAutoNum type="alphaUcPeriod"/>
            </a:pPr>
            <a:r>
              <a:rPr lang="en-US" sz="3500" dirty="0" smtClean="0"/>
              <a:t>To grow things like trees, crops, and plants</a:t>
            </a:r>
          </a:p>
          <a:p>
            <a:pPr marL="514350" indent="-514350">
              <a:buAutoNum type="alphaUcPeriod"/>
            </a:pPr>
            <a:r>
              <a:rPr lang="en-US" sz="3500" dirty="0" smtClean="0"/>
              <a:t>To provide income for farmers, grocers, and other companies</a:t>
            </a:r>
          </a:p>
          <a:p>
            <a:pPr marL="514350" indent="-514350">
              <a:buAutoNum type="alphaUcPeriod"/>
            </a:pPr>
            <a:r>
              <a:rPr lang="en-US" sz="3500" dirty="0" smtClean="0"/>
              <a:t>To filter pollutants from contaminating drinking water under ground</a:t>
            </a:r>
          </a:p>
          <a:p>
            <a:pPr marL="514350" indent="-514350">
              <a:buAutoNum type="alphaUcPeriod"/>
            </a:pPr>
            <a:r>
              <a:rPr lang="en-US" sz="3500" dirty="0" smtClean="0"/>
              <a:t>A surface for building roads and buildings</a:t>
            </a:r>
          </a:p>
          <a:p>
            <a:pPr marL="514350" indent="-514350">
              <a:buAutoNum type="alphaUcPeriod"/>
            </a:pPr>
            <a:r>
              <a:rPr lang="en-US" sz="3500" dirty="0" smtClean="0"/>
              <a:t>To provide food for livestock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Be ready to defend your rankings. 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899</TotalTime>
  <Words>168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Franklin Gothic Book</vt:lpstr>
      <vt:lpstr>Wingdings</vt:lpstr>
      <vt:lpstr>Wingdings 2</vt:lpstr>
      <vt:lpstr>Technic</vt:lpstr>
      <vt:lpstr>My Soil Family</vt:lpstr>
      <vt:lpstr>Soil Chains</vt:lpstr>
      <vt:lpstr>Rank the following statements in order of their importance…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Soil Family</dc:title>
  <dc:creator>ahawks</dc:creator>
  <cp:lastModifiedBy>ahawks</cp:lastModifiedBy>
  <cp:revision>8</cp:revision>
  <dcterms:created xsi:type="dcterms:W3CDTF">2014-03-21T11:36:51Z</dcterms:created>
  <dcterms:modified xsi:type="dcterms:W3CDTF">2015-03-09T17:14:36Z</dcterms:modified>
</cp:coreProperties>
</file>