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8" r:id="rId4"/>
    <p:sldId id="257" r:id="rId5"/>
    <p:sldId id="258" r:id="rId6"/>
    <p:sldId id="262" r:id="rId7"/>
    <p:sldId id="263" r:id="rId8"/>
    <p:sldId id="267" r:id="rId9"/>
    <p:sldId id="265" r:id="rId10"/>
  </p:sldIdLst>
  <p:sldSz cx="9144000" cy="6858000" type="screen4x3"/>
  <p:notesSz cx="7010400" cy="9296400"/>
  <p:embeddedFontLst>
    <p:embeddedFont>
      <p:font typeface="Century Gothic" pitchFamily="34" charset="0"/>
      <p:regular r:id="rId13"/>
      <p:bold r:id="rId14"/>
      <p:italic r:id="rId15"/>
      <p:boldItalic r:id="rId16"/>
    </p:embeddedFont>
    <p:embeddedFont>
      <p:font typeface="Segoe UI" pitchFamily="34" charset="0"/>
      <p:regular r:id="rId17"/>
      <p:bold r:id="rId18"/>
      <p:italic r:id="rId19"/>
      <p:boldItalic r:id="rId20"/>
    </p:embeddedFont>
    <p:embeddedFont>
      <p:font typeface="Perpetua" pitchFamily="18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50" autoAdjust="0"/>
  </p:normalViewPr>
  <p:slideViewPr>
    <p:cSldViewPr>
      <p:cViewPr>
        <p:scale>
          <a:sx n="50" d="100"/>
          <a:sy n="50" d="100"/>
        </p:scale>
        <p:origin x="-233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204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26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_ground_elem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upper_swoosh_graphic_elem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lower_swoosh_graphic_elemen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tom_element_larg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3733800" y="-152400"/>
            <a:ext cx="9144000" cy="975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4800" y="2090399"/>
            <a:ext cx="7753800" cy="17526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upper_swoosh_graphic_element_revers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9725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98FEC2-5023-4201-99C3-959CB703635A}" type="datetime1">
              <a:rPr lang="en-US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C46B6-A588-4EE3-976E-5EEAA65FE2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1096636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-76200" y="57943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pper_swoosh_graphic_element_reverse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back_ground_element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400" y="6858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3417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  <p:sldLayoutId id="2147483665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Char char="•"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2209800"/>
            <a:ext cx="4114800" cy="1828800"/>
          </a:xfrm>
        </p:spPr>
        <p:txBody>
          <a:bodyPr/>
          <a:lstStyle/>
          <a:p>
            <a:r>
              <a:rPr lang="en-US" dirty="0" smtClean="0"/>
              <a:t>Matter, </a:t>
            </a:r>
            <a:br>
              <a:rPr lang="en-US" dirty="0" smtClean="0"/>
            </a:br>
            <a:r>
              <a:rPr lang="en-US" dirty="0" smtClean="0"/>
              <a:t>Elements, &amp; </a:t>
            </a:r>
            <a:br>
              <a:rPr lang="en-US" dirty="0" smtClean="0"/>
            </a:br>
            <a:r>
              <a:rPr lang="en-US" dirty="0" smtClean="0"/>
              <a:t>Atoms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1"/>
            <a:ext cx="8305800" cy="487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all matter is made up of atoms </a:t>
            </a:r>
          </a:p>
          <a:p>
            <a:endParaRPr lang="en-US" sz="4400" dirty="0" smtClean="0"/>
          </a:p>
          <a:p>
            <a:r>
              <a:rPr lang="en-US" sz="4400" dirty="0" smtClean="0"/>
              <a:t>Atoms of the same element are all alike</a:t>
            </a:r>
          </a:p>
          <a:p>
            <a:endParaRPr lang="en-US" sz="4400" dirty="0" smtClean="0"/>
          </a:p>
          <a:p>
            <a:r>
              <a:rPr lang="en-US" sz="4400" dirty="0" smtClean="0"/>
              <a:t>Atoms of different elements are not the same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 6.P.2.1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tom_element_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0"/>
            <a:ext cx="2895600" cy="3088640"/>
          </a:xfrm>
          <a:prstGeom prst="rect">
            <a:avLst/>
          </a:prstGeom>
        </p:spPr>
      </p:pic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dirty="0" smtClean="0"/>
              <a:t>Matter</a:t>
            </a:r>
            <a:endParaRPr lang="en-US" sz="6000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304800" y="1722435"/>
            <a:ext cx="8153400" cy="4830765"/>
          </a:xfrm>
        </p:spPr>
        <p:txBody>
          <a:bodyPr/>
          <a:lstStyle/>
          <a:p>
            <a:pPr>
              <a:buNone/>
            </a:pPr>
            <a:endParaRPr lang="en-US" sz="2800" dirty="0" smtClean="0"/>
          </a:p>
          <a:p>
            <a:endParaRPr lang="en-US" sz="3600" dirty="0" smtClean="0"/>
          </a:p>
          <a:p>
            <a:r>
              <a:rPr lang="en-US" sz="3600" dirty="0" smtClean="0"/>
              <a:t>Matter is anything that has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mass</a:t>
            </a:r>
            <a:r>
              <a:rPr lang="en-US" sz="3600" dirty="0" smtClean="0"/>
              <a:t> and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volume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sz="3600" dirty="0" smtClean="0"/>
          </a:p>
          <a:p>
            <a:pPr lvl="1"/>
            <a:r>
              <a:rPr lang="en-US" sz="3600" b="1" u="sng" dirty="0" smtClean="0"/>
              <a:t>Mass</a:t>
            </a:r>
            <a:r>
              <a:rPr lang="en-US" sz="3600" dirty="0" smtClean="0"/>
              <a:t> is the amount of </a:t>
            </a:r>
            <a:r>
              <a:rPr lang="en-US" sz="3600" b="1" u="sng" dirty="0" smtClean="0"/>
              <a:t>matter</a:t>
            </a:r>
            <a:r>
              <a:rPr lang="en-US" sz="3600" dirty="0" smtClean="0"/>
              <a:t> in a given object</a:t>
            </a:r>
          </a:p>
          <a:p>
            <a:pPr lvl="1"/>
            <a:r>
              <a:rPr lang="en-US" sz="3600" b="1" u="sng" dirty="0" smtClean="0"/>
              <a:t>Volume</a:t>
            </a:r>
            <a:r>
              <a:rPr lang="en-US" sz="3600" dirty="0" smtClean="0"/>
              <a:t> is how much </a:t>
            </a:r>
            <a:r>
              <a:rPr lang="en-US" sz="3600" b="1" u="sng" dirty="0" smtClean="0"/>
              <a:t>space</a:t>
            </a:r>
            <a:r>
              <a:rPr lang="en-US" sz="3600" dirty="0" smtClean="0"/>
              <a:t> an </a:t>
            </a:r>
            <a:r>
              <a:rPr lang="en-US" sz="3600" b="1" u="sng" dirty="0" smtClean="0"/>
              <a:t>object</a:t>
            </a:r>
            <a:r>
              <a:rPr lang="en-US" sz="3600" dirty="0" smtClean="0"/>
              <a:t> takes up</a:t>
            </a:r>
          </a:p>
          <a:p>
            <a:pPr lvl="1"/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b="1" u="sng" dirty="0" smtClean="0"/>
              <a:t>universe</a:t>
            </a:r>
            <a:r>
              <a:rPr lang="en-US" sz="3600" dirty="0" smtClean="0"/>
              <a:t> is full of</a:t>
            </a:r>
            <a:r>
              <a:rPr lang="en-US" sz="3600" b="1" i="1" u="sng" dirty="0" smtClean="0">
                <a:solidFill>
                  <a:srgbClr val="FF0000"/>
                </a:solidFill>
              </a:rPr>
              <a:t> matter</a:t>
            </a:r>
            <a:r>
              <a:rPr lang="en-US" sz="3600" dirty="0" smtClean="0"/>
              <a:t>.</a:t>
            </a:r>
          </a:p>
          <a:p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>
          <a:xfrm>
            <a:off x="0" y="1676400"/>
            <a:ext cx="8251200" cy="457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362200"/>
            <a:ext cx="7848600" cy="3886200"/>
          </a:xfrm>
        </p:spPr>
        <p:txBody>
          <a:bodyPr/>
          <a:lstStyle/>
          <a:p>
            <a:r>
              <a:rPr lang="en-US" sz="3600" b="1" u="sng" dirty="0" smtClean="0"/>
              <a:t>Matter</a:t>
            </a:r>
            <a:r>
              <a:rPr lang="en-US" sz="3600" dirty="0" smtClean="0"/>
              <a:t> is composed of extremely small </a:t>
            </a:r>
            <a:r>
              <a:rPr lang="en-US" sz="3600" b="1" u="sng" dirty="0" smtClean="0"/>
              <a:t>particles</a:t>
            </a:r>
            <a:r>
              <a:rPr lang="en-US" sz="3600" dirty="0" smtClean="0"/>
              <a:t> called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atoms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smtClean="0"/>
              <a:t>These </a:t>
            </a:r>
            <a:r>
              <a:rPr lang="en-US" sz="3600" b="1" u="sng" dirty="0" smtClean="0"/>
              <a:t>particles</a:t>
            </a:r>
            <a:r>
              <a:rPr lang="en-US" sz="3600" dirty="0" smtClean="0"/>
              <a:t> are too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small</a:t>
            </a:r>
            <a:r>
              <a:rPr lang="en-US" sz="3600" dirty="0" smtClean="0"/>
              <a:t> to be seen </a:t>
            </a:r>
            <a:r>
              <a:rPr lang="en-US" sz="3600" dirty="0" smtClean="0"/>
              <a:t>without </a:t>
            </a:r>
            <a:r>
              <a:rPr lang="en-US" sz="3600" dirty="0" smtClean="0"/>
              <a:t>a </a:t>
            </a:r>
            <a:r>
              <a:rPr lang="en-US" sz="3600" b="1" u="sng" dirty="0" smtClean="0"/>
              <a:t>microscope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b="1" u="sng" dirty="0" smtClean="0"/>
              <a:t>Atoms</a:t>
            </a:r>
            <a:r>
              <a:rPr lang="en-US" sz="3600" dirty="0" smtClean="0"/>
              <a:t> have all the </a:t>
            </a:r>
            <a:r>
              <a:rPr lang="en-US" sz="3600" b="1" u="sng" dirty="0" smtClean="0"/>
              <a:t>properties</a:t>
            </a:r>
            <a:r>
              <a:rPr lang="en-US" sz="3600" dirty="0" smtClean="0"/>
              <a:t> of matter: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mass</a:t>
            </a:r>
            <a:r>
              <a:rPr lang="en-US" sz="3600" dirty="0" smtClean="0"/>
              <a:t> and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volume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Elements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493000" cy="419735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Atoms</a:t>
            </a:r>
            <a:r>
              <a:rPr lang="en-US" sz="3600" dirty="0" smtClean="0"/>
              <a:t> are the smallest part of an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element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All </a:t>
            </a:r>
            <a:r>
              <a:rPr lang="en-US" sz="3600" b="1" u="sng" dirty="0" smtClean="0"/>
              <a:t>atoms</a:t>
            </a:r>
            <a:r>
              <a:rPr lang="en-US" sz="3600" dirty="0" smtClean="0"/>
              <a:t> of the same </a:t>
            </a:r>
            <a:r>
              <a:rPr lang="en-US" sz="3600" b="1" u="sng" dirty="0" smtClean="0"/>
              <a:t>element</a:t>
            </a:r>
            <a:r>
              <a:rPr lang="en-US" sz="3600" dirty="0" smtClean="0"/>
              <a:t> have the same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properties</a:t>
            </a:r>
            <a:r>
              <a:rPr lang="en-US" sz="3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73063" y="1447800"/>
            <a:ext cx="8110537" cy="4678363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Matter</a:t>
            </a:r>
            <a:r>
              <a:rPr lang="en-US" sz="3600" dirty="0" smtClean="0"/>
              <a:t> is made of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elements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There are more than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100</a:t>
            </a:r>
            <a:r>
              <a:rPr lang="en-US" sz="3600" dirty="0" smtClean="0"/>
              <a:t> elements that </a:t>
            </a:r>
            <a:r>
              <a:rPr lang="en-US" sz="3600" b="1" u="sng" dirty="0" smtClean="0"/>
              <a:t>combine</a:t>
            </a:r>
            <a:r>
              <a:rPr lang="en-US" sz="3600" dirty="0" smtClean="0"/>
              <a:t> to make up all </a:t>
            </a:r>
            <a:r>
              <a:rPr lang="en-US" sz="3600" b="1" u="sng" dirty="0" smtClean="0"/>
              <a:t>living</a:t>
            </a:r>
            <a:r>
              <a:rPr lang="en-US" sz="3600" dirty="0" smtClean="0"/>
              <a:t> and </a:t>
            </a:r>
            <a:r>
              <a:rPr lang="en-US" sz="3600" b="1" u="sng" dirty="0" smtClean="0"/>
              <a:t>nonliving</a:t>
            </a:r>
            <a:r>
              <a:rPr lang="en-US" sz="3600" dirty="0" smtClean="0"/>
              <a:t> things.</a:t>
            </a:r>
          </a:p>
          <a:p>
            <a:r>
              <a:rPr lang="en-US" sz="3600" b="1" u="sng" dirty="0" smtClean="0"/>
              <a:t>Elements</a:t>
            </a:r>
            <a:r>
              <a:rPr lang="en-US" sz="3600" dirty="0" smtClean="0"/>
              <a:t> are shown on a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Periodic Table.</a:t>
            </a:r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periodic tab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291" b="-1291"/>
          <a:stretch>
            <a:fillRect/>
          </a:stretch>
        </p:blipFill>
        <p:spPr>
          <a:xfrm>
            <a:off x="11631" y="685800"/>
            <a:ext cx="9192474" cy="5695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1" name="Content Placeholder 3" descr="Photomosaic Super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9619" r="-29619"/>
          <a:stretch>
            <a:fillRect/>
          </a:stretch>
        </p:blipFill>
        <p:spPr>
          <a:xfrm>
            <a:off x="-233363" y="0"/>
            <a:ext cx="9809163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atom_molecul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E7DD3B"/>
      </a:accent2>
      <a:accent3>
        <a:srgbClr val="1B587C"/>
      </a:accent3>
      <a:accent4>
        <a:srgbClr val="7BCD31"/>
      </a:accent4>
      <a:accent5>
        <a:srgbClr val="30C5A0"/>
      </a:accent5>
      <a:accent6>
        <a:srgbClr val="8931BB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3859DFF-5CB2-4874-AADB-9CD9AD08B6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PM_atom_molecule</Template>
  <TotalTime>914</TotalTime>
  <Words>148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Segoe UI</vt:lpstr>
      <vt:lpstr>Perpetua</vt:lpstr>
      <vt:lpstr>Calibri</vt:lpstr>
      <vt:lpstr>PM_atom_molecule</vt:lpstr>
      <vt:lpstr>Matter,  Elements, &amp;  Atoms</vt:lpstr>
      <vt:lpstr>Objective 6.P.2.1</vt:lpstr>
      <vt:lpstr>Matter</vt:lpstr>
      <vt:lpstr>Slide 4</vt:lpstr>
      <vt:lpstr>Elements</vt:lpstr>
      <vt:lpstr>Slide 6</vt:lpstr>
      <vt:lpstr>Slide 7</vt:lpstr>
      <vt:lpstr>Slide 8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Matter,  Elements, &amp;  Atoms</dc:title>
  <dc:creator>ahawks</dc:creator>
  <cp:keywords/>
  <cp:lastModifiedBy>ahawks</cp:lastModifiedBy>
  <cp:revision>22</cp:revision>
  <dcterms:created xsi:type="dcterms:W3CDTF">2012-09-10T21:13:37Z</dcterms:created>
  <dcterms:modified xsi:type="dcterms:W3CDTF">2014-09-19T17:27:54Z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TC018572849991</vt:lpwstr>
  </property>
</Properties>
</file>