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5" r:id="rId3"/>
    <p:sldId id="257" r:id="rId4"/>
    <p:sldId id="264" r:id="rId5"/>
    <p:sldId id="258" r:id="rId6"/>
    <p:sldId id="259" r:id="rId7"/>
    <p:sldId id="260" r:id="rId8"/>
    <p:sldId id="261" r:id="rId9"/>
    <p:sldId id="263" r:id="rId10"/>
    <p:sldId id="26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  <a:srgbClr val="0000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498BD71-2D05-4D67-B51C-D7A9DA0BF688}" type="datetimeFigureOut">
              <a:rPr lang="en-US"/>
              <a:pPr>
                <a:defRPr/>
              </a:pPr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E60F8BF-7A55-47F3-B58E-8DEF55D81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EC66-6FD7-4575-A69E-E8E5784EB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ACA1B-9CE0-4F27-B81E-52C8D719F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EF32C-A2C0-4B49-A5E4-A4481999D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141E9-17A5-4185-A98F-C9A0FE3DD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7FFC1-34C4-44E3-8319-5477AD80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AEF9D-2001-4997-B964-D860B93BB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BB669-A992-48E5-9799-CB7242D3D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554D5-AC2D-4FC9-967B-08288DA86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0D7B-60E6-41A7-AC92-E6368B354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B5B13-E236-43E0-9809-99C9515B6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A125-09A2-4F75-B5CA-8280E2AFB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CB3382A-4175-4A86-A52B-136D1FF30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Light_dispersion_conceptual_waves"/>
          <p:cNvPicPr>
            <a:picLocks noChangeAspect="1" noChangeArrowheads="1" noCrop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53000" y="3657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2514600"/>
          </a:xfrm>
        </p:spPr>
        <p:txBody>
          <a:bodyPr/>
          <a:lstStyle/>
          <a:p>
            <a:pPr eaLnBrk="1" hangingPunct="1"/>
            <a:r>
              <a:rPr lang="en-US" dirty="0" smtClean="0"/>
              <a:t>Electromagnetic Spectrum</a:t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</p:txBody>
      </p:sp>
      <p:sp>
        <p:nvSpPr>
          <p:cNvPr id="10242" name="AutoShape 2" descr="data:image/jpeg;base64,/9j/4AAQSkZJRgABAQAAAQABAAD/2wCEAAkGBhQSEBUUExQUFBUVFxQUFxQXFBQUFxcXFBQVFRcUFRUXHCYeFxkjGRQVHy8gJCcpLCwsFR4xNTAqNSYrLCkBCQoKDgwOGg8PGiwkHCQsKSksKSksLCksKSkpLCwpLCkpKSwsLCkpKSwsLCksLCwpLCwsKSwsLCwsLCwsLCwpLP/AABEIALEBHAMBIgACEQEDEQH/xAAbAAACAwEBAQAAAAAAAAAAAAADBAECBQAGB//EAEEQAAEDAgMFBgMEBwcFAAAAAAEAAhEDIQQxQRJRYXGBBZGhscHwItHhBhMyQhQjUnKCkvEVFmJzg7LSM5Ois8L/xAAZAQACAwEAAAAAAAAAAAAAAAADBAECBQD/xAAoEQADAAICAQQCAQUBAAAAAAAAAQIDERIhMQQTQVEyYYEUIkKx8CP/2gAMAwEAAhEDEQA/APi0KEUtVYRdEEAqYUQplWRxZS0woCuApKhWGURoS4COxy4oy+yiUiqgK4Chg2y1WklnNT7Dbh5IVajCoyir4FYUVGouyoLbIbL7AbK6ETZUhqoTsGxt0VzJUsZmi0m2Q2yGyobCLTdBm3JUDVapnyVGSgzqW0JGYzG/ilWtlOYd1wRmqVqUO4G466enRVT+C8sAAmmMBbxGR5oRF0aiJnl78VDYVAXi6q1t0SFGzddsIiWt+LnI7xZCot8L9wPyTFURB5HuXNpxtcJHe75SpTCJC+GiTOR9gq1T6KNi56q21krBJKvFilKmScrZBLVQryEaAhcQrgWUinKuUaBNajmlPBRsdyu7NSV0ZDK8Zo7XApNSDCOq0KDZaqwqU8RvRxByRp0/BBQKwK4sXBQ1ogIFZqGERpUFGGpuRwl2IzCoBUGZb1G9GEHkhNV4VWBYKtQhDj5J9jpEHp8kGpQQmcq+GJQu2UWpT1VWhDYTZzRYorB8IVWtzR6bLBBpkNgni6oGToTyumKFLakHIXnzVn1IECw3D1OqpyLSwDGEHVOtaHt4tv01S7XFNUjskHfpwOYVaYVCjmotCw5nyRalPZMZjPoue1VdbCoBs/ERxUEXRqrbg74UPZcKdhUdXbZvEfNTFnH9w+H1XPNgprOgNO8QehI9F2w0ixbl1Qmm6aqDcl6QvKImESIqH4kJ9M33b0RokqKzpPDciIMltAzA4nj8lGaljVLBrvVirRBbkFJCIBCGVKKNGCuXSuRxElS10KqlScM08VvTAaDks9WY8jJEV/ZRod2VICrSxgNnDqmG0wcir9PwCb15KNR2lD2FZtlRg2xliKHJemUwAqsCy4CKL80u0wjB0oVFGUfT0OaXLIKfLdrnoguZOaC2SqAtCIwW6qNhFphApkthmUoZzd4N+pKGKM5J17IY3r5qtI7I4lL8jooW+72VNNwOfeoqm6im26n4GpG9gEZzFvfvRBeNFek0hXLZ5qm9B5F3DLl6qXssPeqO2lJnQD6evgpFOW+9F3IPIiVaq39W3+IeR9VNRt1erdg4E+TUTfgNKEmu0XAQD3eqtVbcFRU+qKmFlAW+/JCeLorvVUciJhkiaLc/Hr/RE2LrqbLc1c1Isp2E49dgHm6GpJkqwPCVdCzR59cuhcmDOOUqFykglWBVQpCkguFdjyMihhWC4hmjQxwNn96aNG0i4WOEzhsQWm3crqvsXuPod2ESnVIVqNdj/wDCVaphiL+IUNCzr4ZZlQHh70VthLxCKyqg0Va+hik9GczauO/ilmGU010AboS1gqZR2GPvT6KadKCmaTevoj0miYz7z6JO70DeXRz6X6scPr8kNuHjPoNw4nTkvRUOxyaRdYBpmXENA3SXRqUGl2DUeJYNsftNcHiebSUl7677OxZkzFGH3W5D37KaZhTFh81tN7CNMS8Gc4g+NknWcZ1HAWVPf5eB7He/Aq6iSN/AwcuaV+7YTcbJ4Ex4zC06R07kHEUZv4fLguV96HYFH0rQB9UGIKdbdsRcZJN9yiTQ1IriqVwVAp/Byd6fRPvoS078+mR98Es9vwHm3yRpvYzMiDqU94QarLk9AtGhSmZ4/RI1KhG69kea2w6noXqaKkSVeoZPvRWZTR0xjHHJnZBAcUSq5AJzV0TkXwSTZRKqToqK6FKMdcuXJoyjlKhSrpHEqQoCtCnRBIVgoCsAo0UbJCKxVaERoUaBtlgm8PjXN1n34pUKwCgDST8msx7H8OI9Roq1MMRxCzmpvD44jP3zCHQvUNfiEY6E3RqSEMOa/hxGX0UGi5txdLWBbT6fkcbUtZaXZlQbQnfHy8YWRTqa+wmsM+D78FnZltMWyLaaNrtuqX4dzRkx1NxbvEOaT0LgsGjUcwipTc5p1IsQdxjMeC9Ax4JM5OETobRB96rHr4Y03W/CctbbilMNpLiX9LSS4mtg/tK5w2Xuh2UxIPTQqK/aLjl76LI+7m47vXkmqNWczdVeOU9pGjEpeBmliCT8Q6p0N2p/aAnmFnMeAb+a18FUY+L7JGTs78Y0QMj13oegy67LghLVBB7luY/s8tOViNppzEHMAjMfIrLrU8uBIPgr48qY5KOL7GLGCO5KuEsPEjyTFMTP8XiEAs+D+L0n1RZeh2EBczZbGpI8FlYgfF1J9Vs4g3HCO9ZWLzPvNNYqGnPQlTbJTGIMCFfC04BclcS+SmU9sbxRxjf2BLlSbe9FZyrFkdMDUgp1VS5c4ocoqEbRnLoUrloJIyDoXKVIRVKIOCu1c1FY1TwRRsqGq4ajMYEdlILnjAVehVrERrE8zDBM08G1UeMXrOkZraasKS2W4Jg1V24Rm/wQ6jQu/UoxNhW2Ft/oTP2m+Sn+z27x3pe+ir9SjGaCMk3QxBHvzCd/s7hPIgqwwEZtcOh+SUyUilZ5oG0A3yO/Q/JE+6IzRqdBkTKPRLRy3EW87LNy2K1k+g+BrSIKaq0wRByPgfVThMJTJ/FsncRY9Vr0ezmnN0evXJZWTKpeyk5EmeUqYYtduI9yOCsxk31z+q9WexGOEbVxkc/LRCb9mgCCXDlBC7+sjXfk18WVMwm4eRx3I2BfDogeM+wt6n2CP229x+Sdwn2XcT/1G3nfO+Cg36uEntmljexfDmWFpuPxW0mxLfd+4jGx2F2HkHofI8bQvc4b7K1A0SRqNMjloh4z7LOc0BwuMjn/AAk+P9Ulj9VM114NPHOz5/Tp/i33VRRsOZPgPkvSf3ccHOBi2fT+iSxnZhYyTbamOUk+Sfn1E0+maGLGzzWIN/H30Wbjacvj3Za9WkS6Uv8Acw4vP5Gj+Y5e+C0sd6G4jl0IYl2yA0LPqZpxwJJJQWYYudAEkx4pyOhyJ5vr+BNDe5N16XxQNEFzI5phMHlx62hZ4Qi5EqBBhGRl5Nb6E1MKYXQtRGAQArALoUgIskFg1FYFRrUVqIDoI0I7Ah0yjtUC9BqYRGOPFWoXsmqVIKrQpb15BNciNTlOgNUengmn+iFSFKyJGdsyiNYfZW5R+zxdlbnLU5S+x7iJ2mgb9q3klL6F69VjXyebE6+Uq7apbl6jyXpT9j4zxDB/C53kq/3djLEUjzpv9AkMlIp/UY38mD+nOOYB5ifNXZUB/L3SPmFuN+zpP5qJ5feA/wC1X/uu79po/jB89lZuW4K+7j+P9mXSB0JHP5j5LVwVdwsSOpJB66Ig+z7xb9W7/Up+rgnsN9napybHHbYR4OSGTVIPGmNUMIX3bAO459N4TIwDnCDYhHwHYlVhG1AH83UbluYWi2fjBkalZdzXLQ5iT3o8lU7MqT8IJP7IN+lrrT7K7IrbbTdsXMwPCZ8F6X7oZDuyhM4akRE63lDfOv7dGxhDMpkC6WxFT4HR+71O5aRNoCQxNOd28+SJfpfaf/m/+/TNXE9+TzNR1nOINrAb5tHqvN9tU3OPxGNPnAXt30gHb15ftUD72+p8JU4Z4mvjezy78EBaJ97uiT7bwxaRTBFru4u3QNwjxXpP0u5cG/C0bQF5JmGtO+XEeKz+2XOFJjntY579olwBkCbA3zsT1Wrhb3tj0qdaPI1aYFuu66rReGkOM2yExKefTm0AHuWXjawyF/VacLl0NRSxrkCrVRFhASVR43T1R3unIcEnVJTcSI+pztlHRu8UMxu8VzioTCRkXk2IqV0KYWkjFOhSAuCkI0kF2hGaEJjUZiuDoIynKbYwalAamaNEldoWsYpUxvTlCgXZINFgbxPgtXDU5jatOQXaEMtaD4Ls2Tc5br+OQWzhqMZR3Se9IUq9jEBuXH+qv+lw21vG3FDrSMrIqtmvthuRaTvMmIvkk6uKqPNrc5nqUrRqTJJGRF+IhVBgfCT1+iRyApwpP9jjWPGWe8g+EojX1Cfic3m5zCegyCzhUM7+nqr7UZg/zLNyos8Y5iMaWbnciY6RZJvxJefzDrIVm4gGwb1uU3gsLtk6ZWgT3BZmVKe2jlKhbaC9j9nuqOjahou43ngADaTFvotyhRg/Awti1/iPVWwlFopgN/KSTnBJi532tuWpQqgwHQs3K+XQeHyeicDtDO/f6LVbQhs7Q5INCm0nMN5gq3wjIzxi3che1xW33/Jq4Z0uw9Jz5FgW6ndyK1qEOHA96yMMCTnK1sPRgybeaY9FNN+Nr9mri8DBwqRxNPPctI4kRmg1XgiAQtXN6XBX4Psdimjzdd14Xl+1W/ETMR6D5r2tbCGCXR0XnsX2ew1M5zJBGm6crysb2KhrZsYciZ5ztN4ZTa2IJAeeOjZ6En+JYdd7nET1BNrX8LLX7WxW29x3mwEZDLksHH4jMdLeSdxT9GjN68mZjX5x378/BZD2Cc09in2SQ17lq450irvkwNWput5pKonKoCWeE1InnbYuQrtpo1LDk+7D6ohtYFX2KcflmErBQuWgjHJVgqgq7UWSAjUVphCYj0m6ooKg1Jup7kyKhyQGpiizU5efBSL0PYSwnXQepTFF7i4XkyCSlKdXxTVH4Wk6mG9+fgCqtiVodxdQyINtOW/rn1VaVQjVVqPnlA8AEMVLoNiynrQ095y71IrcUl99e5nyVglLO4Df6Wq1cW4nO/uwQXWE+wggkpS0SoXkapV3EgC5Om9Pt7TdSdDCAQLmJnhf8vBJ0Bst2vzEQOWp65INJhJnNI5En5KuU3+j1+A7b+9yOy/VpEtP7rp/8Tfmtqnjy3Mja3Xj6LwTMTs2Ge/dyWnge2TADviA1NnD90+h8Fm5cHyiFh72j1/6c4ySJ5E+BCLhMY2C6MuJvwWPgcYCDB2hHUfvBFGNkQDrEET9UhWMdxSevwnaXw7rXCJT7ZAIz7pWPSdDMs93vijYSiXOuIGW42VfcydKWamI3zjtoTbuS9TFAjlx8VR9KPzDQwLoEXmJBkTplruROWV1/d5NHHoDW7UBkON9/D1StchoO+JN94sLqteh8UnIDoSch59AsjH47ZcRMm5OsE+Vt3FFjk/y8mjj18CuMY3IxPFvqFh4rAMM5Dk7/khY7H5m46khY9bGOn8R6f0T2LE/seWWflDVbsUOyeBzLfOUu/7MVDkWnkQgmu6CSSAO89Ala3aT4IlwByAcR1MJ/Gq+w6vHrbQxU+ylf9gAcXNHmUL+wC3M0x/q0/8Aks2u3f8AVLvqRwTSQlkuZfg1amCj8zP+5TA/3IBwn+OkP9aj/wAlkPqoe2iKRK8+34EQVMqqlPoxyyu1DCsCjSyAoCaYkwU3SMosgqC0rI4egtaCiiidL8rrmmArQ3QddPVTDAbZnyt6rOoCM1p06YewtmNQeI3ndeFX4E8nT2WmeNlSq8XhLvqO/BGzFi3Xr7hXp0zrCBTBcddksCboM1y4oTGRyUvq7ktZVvfgdrMaGg/iJn3xSzPidGQzMbtUNpJ3lFBDWnISY7rmw6JSyiWug5cLzuyQnVbbh7yGqTdjBeL217skB2KJzStQXnGx19bQe+avSxG5Z4eTlmU/QaGD4jdCpJIalaNbB1jYgwd+S3cLjWOIkfFr01AXjjjPfyR8NjiD5HduSmTDyDzB9Rr437umHADuncla/bpys0jPW+oKye3e0v1VE5F1Nj44uEnxKQw+PbUABcA8Z7UAOjUE2BSVYmN4z12F7SJBJvbTXp7yTuHqFxHzA0Xm+ztsGQIG+c+WcrQqYuAQAQ7jI7vkhRPGuzQgf7Ux+ywBkWtv3X1i0ryPab5uIM3TtbEEib2N4z35Bee7UxgcNlpiMzpvF03O7rY9j1KMzGVdwHcktox7CtVeCbk21S9WvplxWlC+AssqH7+vkB4pevUGYz37uSms/wCHxSFWsU1CD89LR1R6Ve5We5CcUwkJZK2VcqKxKoURCdCcqZQ5UymkxIJK6UOVO0iJkBg5XZUIS4crh6nkVY6zEBGY8aQs9rlcPU8wNSa9Ku4anxTlDGuBtH8o+SwGVoykdYTLMY79p38xXcxa8Wz0hxb6kbQnTLIbhCio9o/MG8yPIXXnxiScyTzJK41kOq2L+wbLsUwal3IR4uv4ID+0twA8fp4LJ++VTUS9BVgXyadTtEnU+XgEWnXmmODj4x8ljmoj4fExbQoFImsa10M/eR73q9NpcYFyfTU8EBrST66RvRq+JDG7LdczqeHAZWS9foq/pDoxbaYht3av4/4Uq7EklINqqRUQ1Gg0Ro0qVdMYepLoOSyadRNNqwPFUqQ6R7vtV21h8ORmKNMdwn5LzwrwVp4jFQ1rDaKdGDuP3LD6rObTa585RJcOXlp3pHem9hoHWY77sAAlpzsYv093Rn9svc2C4u5mefzXn69YlxkQiNxGWnvNd7a8jcM2qfaZcwh0ndeCIjI9dVnVqsixkjIax+7rnolqtbZHMu9Fm4quiY8fY0q0Fr4jpHuUucShOx5/N8XPPv8AnKG97TkY4H5p5ToJNfQf7/qNyBVO73zQnGEI1EWUMzXXZDnITirVHDMILqiMhbIWlQShl6rtK4sxdcuXJgSJXLlyIjiVdcuUlWWarBSuUFGXaiNXLlANhGq5zXLlVgWCXBcuQmWOK4LlyGzjTw/4Orf/AKS2Iz7/ADXLkn/kLT+QFWXLlYaQWmma3oFy5CryER6Xtn/qD/Lof+hiVH4nf5bfNi5cka8sNBQ/gHVLFQuXSNSTiPwDp5LNrqVyYxBxOohKVycRKL08igFcuVkNz4RXQ9PVDXLkRA7KFcuXK4uf/9k="/>
          <p:cNvSpPr>
            <a:spLocks noChangeAspect="1" noChangeArrowheads="1"/>
          </p:cNvSpPr>
          <p:nvPr/>
        </p:nvSpPr>
        <p:spPr bwMode="auto">
          <a:xfrm>
            <a:off x="0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://freewalls.org/wp-content/uploads/2012/09/Abstract-Colors-L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96858"/>
            <a:ext cx="7620000" cy="476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Reflection &amp; Absorption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2800" dirty="0" smtClean="0"/>
              <a:t>Visible light can either be reflected or absorbed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If it is </a:t>
            </a:r>
            <a:r>
              <a:rPr lang="en-US" sz="2800" b="1" i="1" u="sng" dirty="0" smtClean="0"/>
              <a:t>reflected</a:t>
            </a:r>
            <a:r>
              <a:rPr lang="en-US" sz="2800" dirty="0" smtClean="0"/>
              <a:t> then the wave bounces back after striking the object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800" dirty="0" smtClean="0"/>
              <a:t>If it is </a:t>
            </a:r>
            <a:r>
              <a:rPr lang="en-US" sz="2800" b="1" i="1" u="sng" dirty="0" smtClean="0"/>
              <a:t>absorbed</a:t>
            </a:r>
            <a:r>
              <a:rPr lang="en-US" sz="2800" dirty="0" smtClean="0"/>
              <a:t> then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     the wave is taken in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     by the object and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     its energy is changed</a:t>
            </a:r>
          </a:p>
          <a:p>
            <a:pPr marL="609600" indent="-609600" eaLnBrk="1" hangingPunct="1">
              <a:buFontTx/>
              <a:buNone/>
            </a:pPr>
            <a:r>
              <a:rPr lang="en-US" sz="2800" dirty="0" smtClean="0"/>
              <a:t>     to something new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term </a:t>
            </a:r>
            <a:r>
              <a:rPr lang="en-US" b="1" i="1" u="sng" dirty="0" smtClean="0"/>
              <a:t>spectrum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/>
          <a:lstStyle/>
          <a:p>
            <a:pPr algn="ctr"/>
            <a:r>
              <a:rPr lang="en-US" sz="3600" i="1" dirty="0" smtClean="0"/>
              <a:t>the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range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smtClean="0"/>
              <a:t>of </a:t>
            </a:r>
            <a:r>
              <a:rPr lang="en-US" sz="3600" b="1" i="1" u="sng" dirty="0" smtClean="0">
                <a:solidFill>
                  <a:srgbClr val="FF0000"/>
                </a:solidFill>
              </a:rPr>
              <a:t>wavelengths</a:t>
            </a:r>
            <a:r>
              <a:rPr lang="en-US" sz="3600" i="1" dirty="0" smtClean="0"/>
              <a:t> </a:t>
            </a:r>
            <a:r>
              <a:rPr lang="en-US" sz="3600" i="1" dirty="0" smtClean="0"/>
              <a:t>of electromagnetic </a:t>
            </a:r>
            <a:r>
              <a:rPr lang="en-US" sz="3600" i="1" dirty="0" smtClean="0"/>
              <a:t>waves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Light Prisms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These are a tool that use refraction to spread out the different wavelengths which make up white light</a:t>
            </a:r>
          </a:p>
        </p:txBody>
      </p:sp>
      <p:pic>
        <p:nvPicPr>
          <p:cNvPr id="9218" name="Picture 2" descr="http://t3.gstatic.com/images?q=tbn:ANd9GcR05N7A-nfKJZusQ-43eP0zWr5g8hIJfKm7vB1LvMxg0myIQz2x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4419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Light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White light is all the colors of visible light combined together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971800" y="3810000"/>
            <a:ext cx="1828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This diagram demonstrates white light entering a prism and separating all the colors of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Colors of Light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Each wavelength creates a different color </a:t>
            </a:r>
          </a:p>
          <a:p>
            <a:pPr lvl="1" eaLnBrk="1" hangingPunct="1"/>
            <a:r>
              <a:rPr lang="en-US" sz="2400" dirty="0" smtClean="0"/>
              <a:t>This means that each color of light bends at a different angle</a:t>
            </a:r>
          </a:p>
          <a:p>
            <a:pPr eaLnBrk="1" hangingPunct="1"/>
            <a:r>
              <a:rPr lang="en-US" sz="2800" dirty="0" smtClean="0"/>
              <a:t>Two factors determine the color of an object:</a:t>
            </a:r>
          </a:p>
          <a:p>
            <a:pPr lvl="1" eaLnBrk="1" hangingPunct="1"/>
            <a:r>
              <a:rPr lang="en-US" sz="2400" dirty="0" smtClean="0"/>
              <a:t>Wavelengths that the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  object reflects/absorbs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-- Wavelengths present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  in light that shines on</a:t>
            </a:r>
          </a:p>
          <a:p>
            <a:pPr lvl="1" eaLnBrk="1" hangingPunct="1">
              <a:buFontTx/>
              <a:buNone/>
            </a:pPr>
            <a:r>
              <a:rPr lang="en-US" sz="2400" dirty="0" smtClean="0"/>
              <a:t>  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Remember the Primary Colors of Light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FF0000"/>
                </a:solidFill>
              </a:rPr>
              <a:t>Red</a:t>
            </a:r>
          </a:p>
          <a:p>
            <a:pPr eaLnBrk="1" hangingPunct="1"/>
            <a:r>
              <a:rPr lang="en-US" sz="4400" b="1" dirty="0" smtClean="0">
                <a:solidFill>
                  <a:srgbClr val="00B050"/>
                </a:solidFill>
              </a:rPr>
              <a:t>Green</a:t>
            </a:r>
          </a:p>
          <a:p>
            <a:pPr eaLnBrk="1" hangingPunct="1"/>
            <a:r>
              <a:rPr lang="en-US" sz="4400" b="1" dirty="0" smtClean="0">
                <a:solidFill>
                  <a:srgbClr val="0070C0"/>
                </a:solidFill>
              </a:rPr>
              <a:t>Blue</a:t>
            </a:r>
          </a:p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Electromagnetic Spectrum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The range of all electromagnetic frequencies</a:t>
            </a:r>
          </a:p>
          <a:p>
            <a:pPr eaLnBrk="1" hangingPunct="1"/>
            <a:r>
              <a:rPr lang="en-US" dirty="0" smtClean="0"/>
              <a:t>Usually represented in a diagram</a:t>
            </a:r>
          </a:p>
        </p:txBody>
      </p:sp>
      <p:pic>
        <p:nvPicPr>
          <p:cNvPr id="7172" name="Picture 5" descr="EM-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623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dnr.sc.gov/ael/personals/pjpb/lecture/spectru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550854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Light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part of the electromagnetic spectrum that human eyes can see</a:t>
            </a:r>
          </a:p>
          <a:p>
            <a:pPr eaLnBrk="1" hangingPunct="1"/>
            <a:r>
              <a:rPr lang="en-US" smtClean="0"/>
              <a:t>Longest wavelengths are red and the shortest are violet</a:t>
            </a:r>
          </a:p>
        </p:txBody>
      </p:sp>
      <p:sp>
        <p:nvSpPr>
          <p:cNvPr id="4098" name="AutoShape 2" descr="data:image/jpeg;base64,/9j/4AAQSkZJRgABAQAAAQABAAD/2wCEAAkGBhQSEBUUExQUFRQVGBgaGRgWGBYXHhsfHBkVGBoeHhccHCYeICIvGRoaIC8hJScpLCwsHh4xNTAqNScrLCoBCQoKDgwOGg8PGiwkHyQvLC0qLiosNSwqKjQ2LDQvLjI1MS0sLDQsLCkvLC0sLCwqLCovLC8tLCwsLDI0KSwpKv/AABEIAKQA3wMBIgACEQEDEQH/xAAbAAACAwEBAQAAAAAAAAAAAAAABQMEBgIBB//EAEQQAAIBAwIDBgMEBggFBQEAAAECAwAEERIhBTFBBhNRYXGBIjKRFEJSoSMzcpKxwRUkYmOCotHwB0NTg5M0c3Th8Rb/xAAZAQACAwEAAAAAAAAAAAAAAAAAAwECBAX/xAAxEQABAwIEAwgCAgIDAAAAAAABAAIRAyESMUFRYXGBBBMiobHB0fAykeHxFFIjM0L/2gAMAwEAAhEDEQA/APuNFFFCEUUUUIRWc4pfy3FwbW2fuwgBnmABKZ+VE6ayN89BTPj3FxbW7ykaiNkXqzHZFHq2Kh7M8KMFuA5zK5MkreLtu305egFLd4jhHX7xW2gBSpmu4ScmzvqeOH1I4qoOwltzPfF/+oZpdf72queHXkttcLazuZEkz3EzY1EjcxvjYtjcN1FaOlfaThBuLdlU6ZFIeJvwuu6n67ehNQWBt2C/qr0+1Oqnu+0Olp1N8OxG0agZhNKKW9nuMC5gV8aXGVkXqjrsyn3/ACIplTAQRIWKpTdTcWOzCKScf4y6MlvbgNcygldXyxqOcjeQ5AdTV7i/FUtoWlkPwr0HNj0UDqSdqX9mOFuoe4nH9YnIZhz0KPkjHoOfic1RxJOELTQY1jTWqCQLAbn4GZ6DVQp2HhYZneaeTrI0jrv/AGVUgL6CoTNJw+RRJI0tnIQoeQ5eFjyDN95CdsncdfPU1Be2aSxtHIAyOCGB6g1BpgfjYq7e2vccNY4mnMbctiNIgaGynorO9mb1o2aymOZYRmNj/wA2Lkreo+U+laKrtdiErNXomk/Cb7HcaHqisxLPLfTvHFI0VrCdLyIcPK45orfdUdWG5Owq92r4m0UGmLeeYiOIf2m21eijLZ8qucG4YtvAkK8kGM+J5knzJyfeqO8TsOmq0Uoo0u+P5GzeG59h11CVN2EtgMx97FJ0kSWTVnxyWIPuKk7P8Uk7x7W4IM8QDK4GBLGdg4HQ52YeNPqzva6IxiO7QZa2bLgc2ibaUew+IeGKhzQzxN6q9Ks/tJ7msZn8ScwdL7HIjK86LRUVHbzq6q6kFWAII6g7g1JTlzyCDBS3j/GRbQ69Jd2IWNBzd22VR78z0GaV2/ZHvhrvpHmkbcorukSf2VRSM48TuaLI/a75pucNrmOPwaU/rG9hhR71pqSAHmTloug57uytDGWebuOo2AOlrniYOSy15wOSzHfWRkKpu9uzs6uo56NRJVscsc/CtDw+/SeJJYzlHAIPr/PpVik/A+FNbyToP1LOJIx+EvnvF9NQyP2qsG4TbL0S31RXpk1D4xrq4bHcjMcJ2CcUUUUxYkUUUUIWMj4HeKGBdmzEwBErDDlY993znIbffc5AXOBpeEwOiEPndmKgsXKqeQLdfqfWr1FCFDcWivp1qDoYMuejDOD+dTVFcwllwrlD4jBP5iqUNw8cgjlIYP8AI+Mbj7rDlnHI0l9UMdBFjrp8+Sa1pe2xy0TKiiinJSz/ABHgksczXFmyiR8d7E+dEuORyN1fHXr1rn+m73l9gOrzuI9P72M/lTK8u3L91FjVjLMdwg6bdSegrh7SdRqWXWR911UA+QI3FYnVIJwBxAziI8/OPVdJtWWgVQ0nTFMxp+JFtp04KjY8AlklWe9ZXdN44kz3cZ/Fvuz/ANo8ulaGoLK7EqBht0IPMEbEH3qetNPCWy3XzWSvVe93jtFoFgOX2+aKKKX3d45fuosasZZjuEHTbqT4UVKgpiT03KWxheYCj47wIXAUhjHNGcxyrzQ+nVT1XrVCPiPEIxpe1jmI+/HMIwfVXXI/OmElvPGNSyd7jmjBRn0I5GrtndrIgdeR+oPUHzzSWvDnQQWnpf1HutYqllMBwa9oymbfqDfbLrKT8J4LK032m7KmUArHGmSkSnngnmx6t7U+oriWUKpZjgAZJrQAGBZ6tV1Z0nkAMhwC7rxlyMHcGlkKzTDXrMSH5VUAtjoWJz9BXUVw8UgSU61fZHxg5/Cw5ehrOO0gwS0hp104ayJ4hSaJFgRI0SmKwurIlbZFuLYklYmfQ8WdyFYghl8AdxXVw99cjuxGLOM/NIZFkkx1CKuynzJrTUU3u9JMbJ/+YScbmNLv9jM84mCeYvqq3DeHJBEsUY0ogwB/M+edyas1QvLxi4iixrxlmO4QdNupPQVw9lMoykxdvwuq6T5bAEUs14kMaSBtHzeOHLNJLC44nuub3zPHrxTKiq9jeCVAwGDyIPMEcwasU9rg8BzcikOaWmCiiiirKFRv+LrE2CrNgamK4+Fc6dRyfHoMnY+FLrTtpC6xthh3rFVBKfgEnRiPvKpxyY4OKb3PD45CrOoYryJ9QfcZAODtkA9KhXgcAGBGuMKvLougAf5E/dHhQhULPthFLjSGHy6tRRNGoRH4iWwDmVRjmTnGerHhPEhcQpKoIVwCAcZwQCM4JHI8qjPAIOfdLnIJxkZwEUZxzGI0GDt8K+Aq1Z2axIEQYUchknA6AZPLyoQpqq8TtDJEQNmG6nwYbj86tUVR7A9pacirNcWkOGircPu+9jV+RPMeBGxH1qS6uRGjO3JRmqkvD3Vy8LBS27KwypPjtuD/ABrxeHO7BpnDBTkIowuehOdzWYVKwbgw+Le0c8/L+07DTJxTbbXl/P8AS74TbFU1N88h1N78h7DAq9RRWmmwU2ho0SXuL3FxSv8AU3H9ib8nH+o/MU0qK6tVkUqwyD/vaqS29wuyyIw6F1Or3IODWcYqJIDSWm4jTfpqE4xUAJMHjqrHEL3ukzjLHZV/Ex5CvOG2fdp8Ry7HU58Sf5dK4teG4bvJGMknQ4wF/ZXp61eqzGue/vHiNhtueZ8hzKq5wa3A3qfuiKVyHuJtXKKU7+Cv0PoRt600qOeBXUqwyp2Iq9amXiW5i4+7HIqtN4ab5HP7wUlLOJHvJEhHL55P2Qdh7t/ChbKZPhSVSvTvFJI9wd/erNjYiPJJLOxyzHr4bdB4CkuL6wwFpA1mMthBvPomNw0/EHSdPvD1VoCqvErTvI2UbHmp8GG4P1q1RWl7A9paciktcWkOCq8Ou+8jDcjyYeBGxH1qW5uBGjO3JRk1Um4cwcvCwUt8ysMqx8fEHzFeLw53YGZwwU5CKMLnxOdz6VmD6wbgwy7e0c8/KPlOLaZOKbba8v5XfCLchC7D45DqbyzyHsP51eoorRTYKbQ0affNKe4vcXFK3/Q3Grkk2x8nHL6jb1FNKiubZZEKsMg1HZW7oCGfWPukjBA8z19aWxrqby0Dwm/Lfoc+qu5we0Em4tzVmiiitCSiiqXE+Jdzo+AtrcIMH7x+XPlnmelLbbtWGQMYyMiMjBPKSURDmo3B32yPAmhCf0Uluu0yx5LIe7BcasjI0MqOSvMDLDHj5ZGbfBeK/aIy+gpglSCckMuA428H1LnkcZFCFdcnGwz+VeRy58iOYruoZtiG9j6H/wC6x9oc+kRVB8IiRbLfe2ZvETZWF7Kaiiorg8l/F/DrTq9XuqZfnsNzkB1NlAEled+T8q5HjnH0ruOTP8xXQGKifZgeh2P8qyk1qEVHvxC2IQABOotMA5yTa+itY2CmoormR8Amtz3tY0ucYAuVRcvNg4AyfChJt8EYP++tECYGTzO5omjyNuY3Fc+e0FnfA8cEDLbfFHGJtCvbJSUVxE+RmvXbAJ8K3Cqws7yfDEzwVYvC5ebfAGT/AL60JNvgjB/31ryBdsnmdzRcLtkcxuKwYq/d/wCRPHDAy2ynFHGJ0VrTClorxWyM+NczPgZ69K3PqsbTNQmwE9FWLwuWm3wozjn0r2OXJwRg+FexJgYrm4G2oc1/h1rE416bO/e7iWwIA1i0yBxvGV7WsTClorwGva6MgiVRcSS48yeQojYnmMe+a4hGSW9h6VNWOg59Y97ihugtcbm03zEEWiVYwLIoooraqrl4gcZAODkZGcEcj61U/oWDGO5ixy/Vp458PHertFCFVXhkQziKP4gAfgXcDGAdt+Q+lWI4gowAAMk7DG5OSfrvXVFCEVy6ZGD1rqqnFOJpbxNLITpXw3JJ2AA6knaqvDS0h2WqgkNElSLIRsQT5jfNdRoSdR9h4Cs+/aO4iAluLYRwHGSr63jB5F108vHHKtIrAjIOQeRFYaVCSMTyQ3IERyJ3jT9m91DazXzHwva5kTIwa6pDPx6aSV47WFZBEdLyO+hdXMouAST4npWyrhLS19wbRuoc8MzThZSNmBPmN80BSxyRgDkP9ap8E4yJ1YFTHLG2mSMkEqefMcwRuD1plWRvZsQAc8uaNDrzOZjpxlMbUDhiaiilnGeNdyUREMs0pISMHGcbsxb7qgczVW147KkyRXUSxmXaN0fWhbGdByAQ2OXjvWs1Ggwkmq0GE3ZSpyBkHmP5ivDl9sEL1z18qnorKexgy3EcBMlto4jeDqE/Eiikd9x6QzNBbRLK6AGRmbQiZ5KSASWI3wKn4Lxzvi8boYp4iNcZOrY8mVuqnxrUKjSYSBVaXYVeUlNsEr0x08sV6AWIJGAOQPjU1UeMcXW2i1sCdwqqu7OxOFUDxJrJ/iBoALjgF49BOcDQdMrJznhoLir1FZxu0NxCVe6gSOFiAXSTWYydhrGkbZ2JHKtHWxrw5LZUDsvhQKSm2CV6Y6UNl9sEL1zzNTk1nE7QXE2XtbdHhUkB5JNBkwcHQADtnYMedYXdmDW92XnB/rGm054f6lWfVDc8/wBrRAV7VHg3F1uItagqQSro3NGHzKfP+WKvV0GkEWyQHBwkIoooqVKKyl/2yKFgoUsC/wAGGJVY+9yWIO2dAPL4VOfirV0UIWQl7ZuAxHdkhb1gP/jlQq519c5Jx/h60+4LxQzq5K6CkjRkc8FQM/mTg9Rg9aY0UIRWcuv6zfrHzitMSP4GVv1Y/wAK5b1I8qbcXkmER+zorSEgDUcKufvHxA8BzqPgfCBbxadRd2JeRzzd25n+QHgBSnAuIbpqkvBe4N0zPx991emhDqVYAqwIIPUEYI+lI+ykxQSWrkl7ZtKk82jbeM/T4fan9I+OcMkEqXNuAZowVZCcCVCclc9CDuDQ8EEOGnoioCCHjTPl9ur3HOJfZ7aWX8CEjPU/dHu2BUXZrh3cWsaH58anJ5l2+Jyf8RNLJkmvZI1eB4II2Ej94ULSMpyqgKSNOdyTzxitNQ3xOxaae6hnjfi0Fh7+yz16vccRik5LcqYn8Na/HGfUjUvtWhpdx/hX2iAoG0uCHjb8LqdSn60ql4pevH3S2zRzEaTKWQxr0Lrg6j4gY+tROAm3EKMXdkiDBuI8x79VLwJe+uri5O4B7iL9lPnI9ZCf3au9puGme2dV2kHxxnqHT4lx7jHvVnhXDlt4UiTkgAz4+JPmTk1bqWs8GE65qzaf/Hhdrn1VLgvEhcW8co++oJHgfvD2ORXnGuKLbwPK2+gbDxPJR7nApSsM1nK/dRNPbSsXCoVDxufmADEAqTvz2Off2K0mu5kknj7mCI6kiJDM7jk76TgAdFyd96rjdhw/+vt1TvHYcMeLLK3Plr5K92a4aYbcB95XJklPi7bt9Nh6AVT7TDuJIbwf8s6JcdYnOCfPS2G+taGo7i3WRGRxlWBBB6gjBH0q5Z4MI6JjqfgwjTJdg5rPyHv+JKvNLRNR/wDckyF+kYJ96hs5Lu0Xue4a5RdoZFdFOPurIGO2OWoZ26Uy7O8KaGNjIQ00rGSUjlqPQeQAAHpVJL4Ec/vNLxGoQIjU/eau39ks0Txv8rqVPuMUu7JXjPaqH/WRFon/AGozp/MYPvTms7cWs1tcvNDGZopsGSNSoZXAxrUMQDkYBGemas/wuDuhV3+Fwf0P37mpu19ywt+6Q4kuGWFPLXsx9k1Gm1narFGsaDCooUDyAxSWwtJp7kXE6d0kYIhiJBYFtmdsbA42ABOBn30FDLku/SKficXnkPvH4WeQfZ+JEcku0z/3Y+f1jIPnpNaGlnH+Em4iARtEqMHjf8Lryz5HcHyNd8IvZZFImhMTrgH4lZW81IOceoHPrQ3wuLeoQzwOLdDce6YUUUU1ORRRSjtNZyyQaYSQ2oH4W0nG/XI64OM9KEJvRWZ+wXZ7sEsNLOGIkyCDPDKDzyQI0dNxn4uWCaadnraSO2jWXPeBQGJbVk4GTnJ5nP8AoKEK7NcqhUMQNbaVz1OCcfQGpazX/ENGFi0yDL2zx3AHj3TBmH7mqtDb3CyIrqcqwDA+IIyD9DT3UopNqDUkfqPlRN4SPtH2hkikitrZFkupgxUOSERF+aSQjfGdgBuTUfAe0MxuGtLxI0uAgkRoixjlTOCV1fECp2IPrVfsqnf3t7dncaxbReSQ/PjyMrH92ve3Z7n7Ne8vssw1n+6lxHJ9Mq3+Gt4p08Q7NhuRnriIkDlk2OZVZOa1dKe0vHxaQ69BkkdljijU4Mjtsqg9PEnoATTaskp+18YPWGwTHkZ5Rv5HTEPYt51i7NTa5xc/8WiT7DqYHVSSurHtFdQ3EUN/HCouMiKSBnKhwM924ffURkgjY4rV0j7Z8Ga5s5Ej2mXEkJ6iRDrQg9NxjPnVrs5xgXVrFOu3eICR4NyZfZgR7VesG1KYrNAF4cBluD1E/ooFjCr9p+0BtkjWNO9uJ37uGPOkE4ySx6KqjJP+tUuEdobhboWt9HEskis8MkJcxvpxrTD/ABBgCD5jw6w239Y41I3NLKBUHlJMS7Ef9tVBrv8A4iApbR3Sj4rOaObbmVzokHvGxrSynTBZ2ctEuGeoJ/HplPM8Igk5rVVnu0PaGVJo7W1RJLmRS/6QkJGgONb6RqILbADmc+FP43DAEHIO4Pj4Vlexid9PeXp372Xuoz/dwfAMesms+wrL2djQHVHiQ0Zbk5e56KTsrXZ3tFK88lrdxpHcxqHHdljHJGTgOmr4hhvhIPI/loqynbLEE9nechFL3Up/u5vgJJ8A+g/WtXR2hrSG1WCA4ZaAjP2PVA2SftN2g+yRKVQyzSuI4YgcF3bkM9ABkk9AKX8M7Q3MdylvfRxI0wYwyQM5Riu7RnWMhgNx0O+OVQ2f9b4vJJzisU7pPAzSANKR5hNK+/nV3t3wt5rNmiH6eArPDtk64zqAHqMr71paykwtoPAlwuf9Sfx6CxPMjQKL5haGkfaftA1uIo4UEtzcMViQnSNhlnY8wqjc48h1q/wbia3NvFOnyyorDyyM49jtWf4SPtHF7mY7paolunhrb9LMfXdFPtWehSAc41BZgJI4zAH7N+EqSdlPwbtBcLdC1vo4lldC8UkJcxyBcB1w/wAQZcg+YPTrpqyn/EL9FDDdjnaTxyHHPu2Pdyj9xj9K1SsCMg5B60doa1zG1WiJkEDKR8gg85QNlnuP9oZVnS1tESS5ZTIxkLCOJAcBn0/EctsFHmfWfs5xaeQyxXUSxzQlcmMkxyKwJVk1fEOTAg8iPou7DJ3z3d6d/tExWM/3UP6NMerBz57Vq9Iznr/+/wCpq/aO7pA0Q0SAJOuLXoLtjqgSbr2iiisCsiivCa5My+I35bj/AH0oQu6K57wZxkZPL2516rZ5UIXE8CurKwBVgQQeRBGCPpWItbfiVrAbKGFJQuUgumlVQiH5e8jI1FlBxtscD33deMwAydgK00e0GkC3CHAwYO4yNiPg6qCJS/s9wVbS2jgQ5Ea4LHmxO7MfMsSferHE+HJPDJDIMpIrKw8iMbefnSQcQuXjNyhXuwSVhK7sg6685DEZIGPCn9rcrIiupyrAEehqtQvD+8JvMzxzVi2AsdaS8Ut4RarbxzMg0R3JlVUKjZWkjxr1AYyBzxzrQdmOAi0txGW1yMxeWQ85JG3Zj/AeQFHE7yRpkghIVipd3I1aVBwMDkSTt7V7wi9fXJDMQZI8EMBp1q3I46HIIPtT61d1RhsBNzEyeP8AAgcFAZF01rGiyu7CaX7LALm2nYyLH3ixtDI3zj4hgox+Lbkc7eOn4txAQQtJjOBsPEnZR9SKVm5uIDG8zq6OwVwFC92W2Ug53Gdjn1qnZ3uYDYEG0Gb66RccxtqjDK77I8Ee3hYzENcTyNLMVzjU2PhXP3QoCj0pte2ayxvG4ykisrDxDAgj6GpqU8TvJGmWCEhWI1u5GrQucDA5ZJ/hS3PfVqF5N8+X9aIDdFmoYuJw232KOJWKju47wyqFCclZo8atartgbZANa3gfCEtbaKCP5YlCg+OOZPmTk+9QcIvnLyQzEGSPBDAYDoeTY6HOxq5xG+EMTyNyQE48fAe5wKdXrvqeCAJMmNTv8AQBJsoDIKj41wlLq3kgk+SVSp8RnkR5g4I8xWYhu+KxxC3FvG8qjQt2ZVEZHISNHjXqxuV6nrTP7ZcwiOWZlZHYCRAunu9XIhs5IBwDmtDUMrGk3CQHCZEzY9COoyNlLmpX2b4GtpbrECWbdnc83djqdj6sf4U0pE1zPPJIIHWNIjoBKa9bgZbrso2G3nV/g3EO+iDEaXBKuvgynDD67+hFJq43EvcZJz6qcMBZiKxvbBpY7WBLi3kZniBkEZgZsllII3j1fEMbjcU97KcDNrbBHbXKzNJK/wCKRzqc+nQeQFX+JX4hieRuSjOPE9B7nApP9tuYO7lnZGjcgSKFx3Wr5SGzuAdjmtD676zIgCczq4gfcok3MlQ1ic8QsUmieKQZSRWRh5MCD+RrFrDxRLb7CsSZA7tbzvBgR/KGMfz94E2xyzvmt5SSW5mnmkSFxGkWAW0h9TkZ04OwAGM9d6r2euWAiARn4pgHe3pcHUWUYZTDhHDEt4I4Y/kjUKPYYyfPrVuqHBeIGWLLgCRGZHA5Bl548iMEeRq/WZ5cXEuz1UxFkUUUVRCrcSs+9hePONalc4zjPlWaHYYhsiRCpGNLx6gMi71EDVyJuM48m8dtdRQhZn/+ScKyrMPiJyzJqbHx/DnO6nVkjbJLnPxbOeF2HdK3y5Zi2EXSoyAMAZPhknqSTV2ihCq39+sIVm2VnCk+GrOCfLOKodop9Srbof0k507fdT77Hyxt5k01ngV1KuAykYIO4NI572x4e4DFImcZ5Mx05xknchc7b4FOpCTYEngrsEmwkp7FEFUKBgKAAPIbCk/A5BC8ls22gl489Y2Odv2TkfSnKOCAQQQdwRvmlXaRrVYw92F0g4XIJOT0UL8RJ8BUMucO/wC1DQSYXHAD3jzXHSR9KfsR/CCPVtR+lHFWEVzBMdlbMLnw1YZCfLUCPer/AAu7ikhR4CpiI+ErywNsY6eGKj43eQRwsbgqIzhSCCck8gFG5PpVpPeRHCNdv2pviiFU4m/e3UMI3CHvpPLTtGD6sc+1X+LWPfQSR/iUgevQ/XFVezv2Yxa7XToY7kZzkbYOd8jwNWuJ8Vit4+8mcIuQOpyTyAA3J8hUGcQa0GR+5RBnCBdVuFcYVrYSOwUoMSZPysuzA+/8aj7PRlhJcMCGnbIB5hBtGPpv71zaWlnd4uEVJMn5sHmvRlPUeYpvNKqKWYhVUEknYAAZJPtQ8gS0AyfLgg2slHHf0UkVz0QlJP2Hxv7Ng/WjjkgleCAEHvHDtj8CfF9C2kfWp+F8et7sMInEgHzKQRs3I6WAyCOvI1JacKgt9TIix7fE3kN+ZOw6+FTOCzgZCkgtMEXUnFrLvoJI/wASkD16H64qhb8fUWXfN8yrhgeesfCV9dX8an4R2kt7osIZA5XBIwQcHkQCBkeY2rqfg9uHM7RoGHxFzsBgfMenLrURh8FQH78qILfC4L3gNkYrdFb5sam/aYlm/Mmqls/c3siHZbgCRP2wArj1xpNWOEdpLe6LCGQOVwSMEHB5EAgZHmNqt33D45l0yKGGc79D4g8xQSWuIeInNBBaSHBLL9xPcxwrusREkvhkfq19c/FjyppfWYlieNuTqR9ev86VcN4tZxzG1hZFkycqAd2AyRq5FgOYzmnlD5aQII2n1Q4FsSISXhfGQLZjKcPACso65XYH/EMEeOan7OW5W3Uv88hMjernVj2GB7Uvur6wkvBG5ja4BC7g/MNwpbGkt/ZNaOpqWGRE3v7cFLgRmIlJbdu6vpEOy3Ch1/aX4XHrjSauWPEO8llVfljKrnxbBLb+WVFL77jFlNMLWVkaQNgKQ2zYzpD8g2Omc04tLNIkCRqFUcgKHiAMQMkfSocCMwpqKKKQqINJYO1cTsFRZCzAFRgDOQrEZJxkat/AgjpTqqB4FD/0wN2OQSDln1scg5yW3oQq69p4iEKhj3kndjOlfi06jnUR02xzztV3ht/3yawrKNTLhtOfhYqeRI5g1CvAIQwITBUhhhnGCF0ZABx8u3nVy3t1RdKjAyTgeJJY/mSaEKSsx2atVne8uHAYTSNEM4IMUf6PHoW1nz2pxxwz9ywtgplb4QWbSFztr5HOOeOte8E4UttbxwqciNQM8snqfc5NPacNMkG5t0z9YTWnCw7n78JZ2IkItjCxJa2keEk88Kcof/GVqLH2jiu+6WUY/wDLL19ox7Z86L7h9zBdST2qJKs6r3kbv3el1GFcHByNOxHPbn4MezfB2t4j3jB5pHaSVhyLtjOPIABR5CnPc0YqgN3ZcJz9x1TXECXg5++fuEu4N/V+IXFvySYC4jHgSdEo/eAbHmfGvb39PxSGM7pbRNMfDW50JnzChiPWrfaLhUjmKeDT38DEqGOA6sMOhPTIAwehArns3wuRGmnnCia4YEqp1BFUaUTV1wCST4mjG2O8m8RxnL013RiEY5vEdcvTzVbhY7nidzFyWeNJ1HTUCY5Pc4U0XY7/AIrEh3S1iMp8O8kOhM+YUMR61Z7Q8MlMkNxbhWlhLAox0iRHADLqwcHIBBx0r3s3wqSPvZp9Pf3DhmCnIVVGlEB64Gd/EmjE3D3k3iOM5emqMQjHN4jrl6Kpw4dxxSeLklxGs6jprUmOTHmRpJrvtl+lEFoM/wBZkAfH/TT45P4Bf8VWO0fC5HaGeDT38DEqGOA6sMOhPTIAIPiBUXBuFzNctdXQVXK93HEraxGmctlsAFieoHID2A5tqs3A6yLD2MoDhapNwPPT2Kg47CLe7tblQFUt9nkxsNL/AKvPkJAPrUvbglrdIAcG5ljh256Scv8A5FamfHOErc28kLHAdcAj7p5qfZgDSXhvDbuW4he7EarbKwXQxbvZGGkyYwNI05wOeWPsU3AhrybtnrqOd7IY4EBxN2/R5rvjkCwXVlMoCjX9nbA+7IP0Y9BIq49TXfbb9JFFbDP9ZmSM456Pnk/yKaYdo+D/AGm2eINpY4KN+F1IZT9QKW8M4fczXKT3aJH3CFY0RteXbGuTOBgYGAvMb0U3CGvJu2fkc7lDHCA8m7Z/jzXnaCFYLmzuFAUB/s74wPgkGEB8hIFx4ZNNO0fFvs1rLN1RTpHix2QfvEV1x/hAuraSEnTrGzfhYEFT7MAaSR8OvLl4Vu0jSKBg7aH1986/KcYGlc/Fg9cVDMLw0vP458Rn11ChuFwBccs+Wf8AChv+zRj4Uqp/6iACcNzJlU945z1JOoe9Pn46n2I3Q+TujL/l1Y9elM6xUvZe50GyHd/Ymk1a9RDrHq1mLRj8WwbOwoY4Vf8AsOs9Dn/AQ1wqfmdZ6arx+AH+hcb9/o+06h83e/rs58c/DWhl46osTdfd7nvcf4dQH12pppGMdKxS9mboxrYt3f2NZM97qOpog2tYtGNjnA1ZxgfWWubW/Mxeehz9BAUhwqfmdZ6artuzp/obQP1+jv8AUOfffrc58dXw+lajhF+J7eKUcpEVvqAf41axSfs3wqS2WSElTCrkw45hWJYoR5NyPgRS3VO8YZzmf3n7Kjn42mc5n95+yc0UUVmSEUUUUIRRRRQhFFFFCEUUUUIRRRRQhFFFFCEUUUUIRRRRQhFFFFCEUUUUIRRRRQhFFFFCEUUUUIRRRRQhf//Z"/>
          <p:cNvSpPr>
            <a:spLocks noChangeAspect="1" noChangeArrowheads="1"/>
          </p:cNvSpPr>
          <p:nvPr/>
        </p:nvSpPr>
        <p:spPr bwMode="auto">
          <a:xfrm>
            <a:off x="0" y="-746125"/>
            <a:ext cx="2124075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science.hq.nasa.gov/kids/imagers/ems/roygbiv_wa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627" y="3581400"/>
            <a:ext cx="4459373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ROY G BIV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The 7 colors of visible light are</a:t>
            </a:r>
          </a:p>
          <a:p>
            <a:pPr lvl="1" eaLnBrk="1" hangingPunct="1"/>
            <a:r>
              <a:rPr lang="en-US" sz="4000" b="1" dirty="0" smtClean="0">
                <a:solidFill>
                  <a:srgbClr val="FF0000"/>
                </a:solidFill>
              </a:rPr>
              <a:t>Red</a:t>
            </a:r>
          </a:p>
          <a:p>
            <a:pPr lvl="1" eaLnBrk="1" hangingPunct="1"/>
            <a:r>
              <a:rPr lang="en-US" sz="4000" b="1" dirty="0" smtClean="0">
                <a:solidFill>
                  <a:srgbClr val="FFC000"/>
                </a:solidFill>
              </a:rPr>
              <a:t>Orange</a:t>
            </a:r>
          </a:p>
          <a:p>
            <a:pPr lvl="1" eaLnBrk="1" hangingPunct="1"/>
            <a:r>
              <a:rPr lang="en-US" sz="4000" b="1" dirty="0" smtClean="0">
                <a:solidFill>
                  <a:srgbClr val="FFFF00"/>
                </a:solidFill>
              </a:rPr>
              <a:t>Yellow</a:t>
            </a:r>
          </a:p>
          <a:p>
            <a:pPr lvl="1" eaLnBrk="1" hangingPunct="1"/>
            <a:r>
              <a:rPr lang="en-US" sz="4000" b="1" dirty="0" smtClean="0">
                <a:solidFill>
                  <a:srgbClr val="00B050"/>
                </a:solidFill>
              </a:rPr>
              <a:t>Green</a:t>
            </a:r>
          </a:p>
          <a:p>
            <a:pPr lvl="1" eaLnBrk="1" hangingPunct="1"/>
            <a:r>
              <a:rPr lang="en-US" sz="4000" b="1" dirty="0" smtClean="0">
                <a:solidFill>
                  <a:srgbClr val="0000FF"/>
                </a:solidFill>
              </a:rPr>
              <a:t>Blue</a:t>
            </a:r>
          </a:p>
          <a:p>
            <a:pPr lvl="1" eaLnBrk="1" hangingPunct="1"/>
            <a:r>
              <a:rPr lang="en-US" sz="4000" b="1" dirty="0" smtClean="0">
                <a:solidFill>
                  <a:srgbClr val="6600FF"/>
                </a:solidFill>
              </a:rPr>
              <a:t>Indigo</a:t>
            </a:r>
          </a:p>
          <a:p>
            <a:pPr lvl="1" eaLnBrk="1" hangingPunct="1"/>
            <a:r>
              <a:rPr lang="en-US" sz="4000" b="1" dirty="0" smtClean="0">
                <a:solidFill>
                  <a:srgbClr val="660066"/>
                </a:solidFill>
              </a:rPr>
              <a:t>Violet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222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Electromagnetic Spectrum   </vt:lpstr>
      <vt:lpstr>What does the term spectrum mean?</vt:lpstr>
      <vt:lpstr>Light Prisms</vt:lpstr>
      <vt:lpstr>White Light</vt:lpstr>
      <vt:lpstr>Colors of Light</vt:lpstr>
      <vt:lpstr>Remember the Primary Colors of Light</vt:lpstr>
      <vt:lpstr>Electromagnetic Spectrum</vt:lpstr>
      <vt:lpstr>Visible Light</vt:lpstr>
      <vt:lpstr>ROY G BIV</vt:lpstr>
      <vt:lpstr>Reflection &amp; Absorption</vt:lpstr>
    </vt:vector>
  </TitlesOfParts>
  <Company>WCPSS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Colors of Light</dc:title>
  <dc:creator>Wake County Public Schools</dc:creator>
  <cp:lastModifiedBy>ahawks</cp:lastModifiedBy>
  <cp:revision>17</cp:revision>
  <dcterms:created xsi:type="dcterms:W3CDTF">2009-12-07T12:47:22Z</dcterms:created>
  <dcterms:modified xsi:type="dcterms:W3CDTF">2015-01-08T16:25:21Z</dcterms:modified>
</cp:coreProperties>
</file>